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30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E617ACFA-7E59-4980-98BC-9E87B8531CA2}"/>
              </a:ext>
            </a:extLst>
          </p:cNvPr>
          <p:cNvGrpSpPr/>
          <p:nvPr/>
        </p:nvGrpSpPr>
        <p:grpSpPr>
          <a:xfrm>
            <a:off x="3859678" y="868292"/>
            <a:ext cx="2095254" cy="2646649"/>
            <a:chOff x="3859678" y="868292"/>
            <a:chExt cx="2095254" cy="2646649"/>
          </a:xfrm>
        </p:grpSpPr>
        <p:sp>
          <p:nvSpPr>
            <p:cNvPr id="81" name="波線 80">
              <a:extLst>
                <a:ext uri="{FF2B5EF4-FFF2-40B4-BE49-F238E27FC236}">
                  <a16:creationId xmlns:a16="http://schemas.microsoft.com/office/drawing/2014/main" id="{C534452F-4106-41CA-846C-E6675AA0C8B9}"/>
                </a:ext>
              </a:extLst>
            </p:cNvPr>
            <p:cNvSpPr/>
            <p:nvPr/>
          </p:nvSpPr>
          <p:spPr>
            <a:xfrm rot="900000">
              <a:off x="4249710" y="1221660"/>
              <a:ext cx="1705222" cy="1628237"/>
            </a:xfrm>
            <a:prstGeom prst="wave">
              <a:avLst>
                <a:gd name="adj1" fmla="val 10179"/>
                <a:gd name="adj2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38BE6B0A-BC1F-48AA-B2F9-C37847D01DC0}"/>
                </a:ext>
              </a:extLst>
            </p:cNvPr>
            <p:cNvSpPr/>
            <p:nvPr/>
          </p:nvSpPr>
          <p:spPr>
            <a:xfrm rot="900000">
              <a:off x="4141542" y="1051111"/>
              <a:ext cx="45719" cy="24638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0E5C53E-DDBD-4189-ACED-4D73C8817562}"/>
                </a:ext>
              </a:extLst>
            </p:cNvPr>
            <p:cNvSpPr/>
            <p:nvPr/>
          </p:nvSpPr>
          <p:spPr>
            <a:xfrm rot="900000">
              <a:off x="3859678" y="319208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0EE539DE-E8E8-44B5-A247-1E409C0FD307}"/>
                </a:ext>
              </a:extLst>
            </p:cNvPr>
            <p:cNvSpPr/>
            <p:nvPr/>
          </p:nvSpPr>
          <p:spPr>
            <a:xfrm rot="900000">
              <a:off x="4002237" y="266004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71051272-F23D-469A-9C18-7BDC8CAD17E4}"/>
                </a:ext>
              </a:extLst>
            </p:cNvPr>
            <p:cNvSpPr/>
            <p:nvPr/>
          </p:nvSpPr>
          <p:spPr>
            <a:xfrm rot="900000">
              <a:off x="4144797" y="212800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87E3B673-CBE6-4EAC-882C-4698908F8845}"/>
                </a:ext>
              </a:extLst>
            </p:cNvPr>
            <p:cNvSpPr/>
            <p:nvPr/>
          </p:nvSpPr>
          <p:spPr>
            <a:xfrm rot="900000">
              <a:off x="4287357" y="1595964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61FB4F1B-7AA4-4761-913F-28604884F536}"/>
                </a:ext>
              </a:extLst>
            </p:cNvPr>
            <p:cNvSpPr/>
            <p:nvPr/>
          </p:nvSpPr>
          <p:spPr>
            <a:xfrm rot="900000">
              <a:off x="4429916" y="1063924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88006836-B37E-4D03-8F26-AC90819C67F4}"/>
                </a:ext>
              </a:extLst>
            </p:cNvPr>
            <p:cNvSpPr/>
            <p:nvPr/>
          </p:nvSpPr>
          <p:spPr>
            <a:xfrm rot="900000">
              <a:off x="4393430" y="868292"/>
              <a:ext cx="227158" cy="22715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7B9B34F5-4194-4F45-81C0-016AD9556FA6}"/>
                </a:ext>
              </a:extLst>
            </p:cNvPr>
            <p:cNvSpPr/>
            <p:nvPr/>
          </p:nvSpPr>
          <p:spPr>
            <a:xfrm rot="900000">
              <a:off x="4536323" y="918431"/>
              <a:ext cx="54048" cy="54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524D4A74-F5A8-449F-A21A-E31625AFB5F4}"/>
                </a:ext>
              </a:extLst>
            </p:cNvPr>
            <p:cNvSpPr/>
            <p:nvPr/>
          </p:nvSpPr>
          <p:spPr>
            <a:xfrm rot="684375">
              <a:off x="4723389" y="1628203"/>
              <a:ext cx="702743" cy="75331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9295539-54B3-4B47-A86B-7A2A169A2BE4}"/>
              </a:ext>
            </a:extLst>
          </p:cNvPr>
          <p:cNvGrpSpPr/>
          <p:nvPr/>
        </p:nvGrpSpPr>
        <p:grpSpPr>
          <a:xfrm>
            <a:off x="6762898" y="868292"/>
            <a:ext cx="2050614" cy="2646649"/>
            <a:chOff x="6762898" y="868292"/>
            <a:chExt cx="2050614" cy="2646649"/>
          </a:xfrm>
        </p:grpSpPr>
        <p:sp>
          <p:nvSpPr>
            <p:cNvPr id="102" name="小波 101">
              <a:extLst>
                <a:ext uri="{FF2B5EF4-FFF2-40B4-BE49-F238E27FC236}">
                  <a16:creationId xmlns:a16="http://schemas.microsoft.com/office/drawing/2014/main" id="{5B54CA0E-11AA-4762-8422-75EC025BC86D}"/>
                </a:ext>
              </a:extLst>
            </p:cNvPr>
            <p:cNvSpPr/>
            <p:nvPr/>
          </p:nvSpPr>
          <p:spPr>
            <a:xfrm rot="900000">
              <a:off x="7195592" y="1246405"/>
              <a:ext cx="1617920" cy="1516907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4B8CF28D-74CE-4EAE-9802-62BA2C5B9730}"/>
                </a:ext>
              </a:extLst>
            </p:cNvPr>
            <p:cNvSpPr/>
            <p:nvPr/>
          </p:nvSpPr>
          <p:spPr>
            <a:xfrm rot="900000">
              <a:off x="7044762" y="1051111"/>
              <a:ext cx="45719" cy="24638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F8683E99-5F5E-4EAE-9481-528BA2D037B3}"/>
                </a:ext>
              </a:extLst>
            </p:cNvPr>
            <p:cNvSpPr/>
            <p:nvPr/>
          </p:nvSpPr>
          <p:spPr>
            <a:xfrm rot="900000">
              <a:off x="6762898" y="319208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9BCDE7AB-ADC7-4673-A669-81D5CA77DA47}"/>
                </a:ext>
              </a:extLst>
            </p:cNvPr>
            <p:cNvSpPr/>
            <p:nvPr/>
          </p:nvSpPr>
          <p:spPr>
            <a:xfrm rot="900000">
              <a:off x="6905457" y="266004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ABF614BB-4A1F-4C3D-BFAB-1D9F1B3346C6}"/>
                </a:ext>
              </a:extLst>
            </p:cNvPr>
            <p:cNvSpPr/>
            <p:nvPr/>
          </p:nvSpPr>
          <p:spPr>
            <a:xfrm rot="900000">
              <a:off x="7048017" y="212800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9ED9E573-C9C3-414E-BCAA-CF92140931C5}"/>
                </a:ext>
              </a:extLst>
            </p:cNvPr>
            <p:cNvSpPr/>
            <p:nvPr/>
          </p:nvSpPr>
          <p:spPr>
            <a:xfrm rot="900000">
              <a:off x="7190577" y="1595964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C6BF1E76-8ADD-4419-908A-8E84E6760949}"/>
                </a:ext>
              </a:extLst>
            </p:cNvPr>
            <p:cNvSpPr/>
            <p:nvPr/>
          </p:nvSpPr>
          <p:spPr>
            <a:xfrm rot="900000">
              <a:off x="7333136" y="1063924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4CEADA00-BB92-45C7-89AF-A15269DC41AE}"/>
                </a:ext>
              </a:extLst>
            </p:cNvPr>
            <p:cNvSpPr/>
            <p:nvPr/>
          </p:nvSpPr>
          <p:spPr>
            <a:xfrm rot="900000">
              <a:off x="7296650" y="868292"/>
              <a:ext cx="227158" cy="22715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AA581911-7FAF-4B1E-90F1-F80F72FDD19B}"/>
                </a:ext>
              </a:extLst>
            </p:cNvPr>
            <p:cNvSpPr/>
            <p:nvPr/>
          </p:nvSpPr>
          <p:spPr>
            <a:xfrm rot="900000">
              <a:off x="7439543" y="918431"/>
              <a:ext cx="54048" cy="54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95F1B0DA-D8EE-474B-9296-33994F4AFC11}"/>
                </a:ext>
              </a:extLst>
            </p:cNvPr>
            <p:cNvSpPr/>
            <p:nvPr/>
          </p:nvSpPr>
          <p:spPr>
            <a:xfrm rot="684375">
              <a:off x="7626609" y="1628203"/>
              <a:ext cx="702743" cy="75331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ADFF4E93-0D50-4CE6-8CFC-230AEA1A035B}"/>
              </a:ext>
            </a:extLst>
          </p:cNvPr>
          <p:cNvGrpSpPr/>
          <p:nvPr/>
        </p:nvGrpSpPr>
        <p:grpSpPr>
          <a:xfrm>
            <a:off x="1136124" y="826316"/>
            <a:ext cx="1880809" cy="2690986"/>
            <a:chOff x="1136124" y="826316"/>
            <a:chExt cx="1880809" cy="2690986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C88CBAD3-8785-472D-AD5B-499A788791ED}"/>
                </a:ext>
              </a:extLst>
            </p:cNvPr>
            <p:cNvSpPr/>
            <p:nvPr/>
          </p:nvSpPr>
          <p:spPr>
            <a:xfrm rot="900000">
              <a:off x="1356147" y="1301750"/>
              <a:ext cx="1660786" cy="13167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99384DE-CB0A-4460-8FFE-2C01F2ED2D02}"/>
                </a:ext>
              </a:extLst>
            </p:cNvPr>
            <p:cNvGrpSpPr/>
            <p:nvPr/>
          </p:nvGrpSpPr>
          <p:grpSpPr>
            <a:xfrm rot="900000">
              <a:off x="1136124" y="826316"/>
              <a:ext cx="227158" cy="2690986"/>
              <a:chOff x="814529" y="846832"/>
              <a:chExt cx="227158" cy="2690986"/>
            </a:xfrm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CFAD135D-7524-4949-9BF7-DA90B7ADB81E}"/>
                  </a:ext>
                </a:extLst>
              </p:cNvPr>
              <p:cNvSpPr/>
              <p:nvPr/>
            </p:nvSpPr>
            <p:spPr>
              <a:xfrm>
                <a:off x="911079" y="1073988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5C387FDD-25AA-49F4-B3DE-F8BC108037CC}"/>
                  </a:ext>
                </a:extLst>
              </p:cNvPr>
              <p:cNvSpPr/>
              <p:nvPr/>
            </p:nvSpPr>
            <p:spPr>
              <a:xfrm>
                <a:off x="911079" y="3252068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675CDB84-FFDF-4D4E-A6C9-12F5A4D38D74}"/>
                  </a:ext>
                </a:extLst>
              </p:cNvPr>
              <p:cNvSpPr/>
              <p:nvPr/>
            </p:nvSpPr>
            <p:spPr>
              <a:xfrm>
                <a:off x="911079" y="2701260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5A0141D9-6E72-49F9-9BB3-C188FE34D8EB}"/>
                  </a:ext>
                </a:extLst>
              </p:cNvPr>
              <p:cNvSpPr/>
              <p:nvPr/>
            </p:nvSpPr>
            <p:spPr>
              <a:xfrm>
                <a:off x="911079" y="215045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307E502F-CF8C-4C7A-BF87-CB3ACA9A1831}"/>
                  </a:ext>
                </a:extLst>
              </p:cNvPr>
              <p:cNvSpPr/>
              <p:nvPr/>
            </p:nvSpPr>
            <p:spPr>
              <a:xfrm>
                <a:off x="911079" y="1599644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F1B0C1BE-B604-4949-9563-B8A4811AB512}"/>
                  </a:ext>
                </a:extLst>
              </p:cNvPr>
              <p:cNvSpPr/>
              <p:nvPr/>
            </p:nvSpPr>
            <p:spPr>
              <a:xfrm>
                <a:off x="911079" y="1048836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B7241F2C-5A7F-4582-A56E-9CB902752679}"/>
                  </a:ext>
                </a:extLst>
              </p:cNvPr>
              <p:cNvSpPr/>
              <p:nvPr/>
            </p:nvSpPr>
            <p:spPr>
              <a:xfrm>
                <a:off x="814529" y="846832"/>
                <a:ext cx="227158" cy="227156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29BF233C-A13C-4936-ADEE-EA53DEEA92AE}"/>
                  </a:ext>
                </a:extLst>
              </p:cNvPr>
              <p:cNvSpPr/>
              <p:nvPr/>
            </p:nvSpPr>
            <p:spPr>
              <a:xfrm>
                <a:off x="946077" y="883630"/>
                <a:ext cx="54048" cy="54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CBACA628-A7D4-42FA-9CE2-9F8B7281E5E6}"/>
                </a:ext>
              </a:extLst>
            </p:cNvPr>
            <p:cNvSpPr/>
            <p:nvPr/>
          </p:nvSpPr>
          <p:spPr>
            <a:xfrm rot="684375">
              <a:off x="1805728" y="1558554"/>
              <a:ext cx="755787" cy="7842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270CDBD2-9A44-4323-B945-26AB1D5886E3}"/>
              </a:ext>
            </a:extLst>
          </p:cNvPr>
          <p:cNvGrpSpPr/>
          <p:nvPr/>
        </p:nvGrpSpPr>
        <p:grpSpPr>
          <a:xfrm>
            <a:off x="921215" y="3744841"/>
            <a:ext cx="2095718" cy="2646649"/>
            <a:chOff x="921215" y="3744841"/>
            <a:chExt cx="2095718" cy="264664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A0C7324-FD13-4673-9323-C9573380A226}"/>
                </a:ext>
              </a:extLst>
            </p:cNvPr>
            <p:cNvSpPr/>
            <p:nvPr/>
          </p:nvSpPr>
          <p:spPr>
            <a:xfrm rot="900000">
              <a:off x="1356147" y="4178299"/>
              <a:ext cx="1660786" cy="1316727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54F439D-29ED-4E1B-9BE1-9C1AA2583EEE}"/>
                </a:ext>
              </a:extLst>
            </p:cNvPr>
            <p:cNvSpPr/>
            <p:nvPr/>
          </p:nvSpPr>
          <p:spPr>
            <a:xfrm rot="900000">
              <a:off x="1203079" y="3927660"/>
              <a:ext cx="45719" cy="24638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F2BBC41-588E-4333-9A56-C4C73582606C}"/>
                </a:ext>
              </a:extLst>
            </p:cNvPr>
            <p:cNvSpPr/>
            <p:nvPr/>
          </p:nvSpPr>
          <p:spPr>
            <a:xfrm rot="900000">
              <a:off x="921215" y="606863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5DB7451-4E15-4726-AD81-7750C1CCA0AB}"/>
                </a:ext>
              </a:extLst>
            </p:cNvPr>
            <p:cNvSpPr/>
            <p:nvPr/>
          </p:nvSpPr>
          <p:spPr>
            <a:xfrm rot="900000">
              <a:off x="1063774" y="553659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14AF8E5-D45E-45F8-AD90-43E79B78AAA8}"/>
                </a:ext>
              </a:extLst>
            </p:cNvPr>
            <p:cNvSpPr/>
            <p:nvPr/>
          </p:nvSpPr>
          <p:spPr>
            <a:xfrm rot="900000">
              <a:off x="1206334" y="500455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0303CCB-406A-4C74-AD6F-6A535DDB25CD}"/>
                </a:ext>
              </a:extLst>
            </p:cNvPr>
            <p:cNvSpPr/>
            <p:nvPr/>
          </p:nvSpPr>
          <p:spPr>
            <a:xfrm rot="900000">
              <a:off x="1348894" y="447251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62E4825-A632-48D4-B713-A666638F2154}"/>
                </a:ext>
              </a:extLst>
            </p:cNvPr>
            <p:cNvSpPr/>
            <p:nvPr/>
          </p:nvSpPr>
          <p:spPr>
            <a:xfrm rot="900000">
              <a:off x="1491453" y="394047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500C7FDF-B96E-46E4-8B27-8414427A6FF9}"/>
                </a:ext>
              </a:extLst>
            </p:cNvPr>
            <p:cNvSpPr/>
            <p:nvPr/>
          </p:nvSpPr>
          <p:spPr>
            <a:xfrm rot="684375">
              <a:off x="1805728" y="4435103"/>
              <a:ext cx="755787" cy="7842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BE701369-7293-46BC-8E57-36F84C43DAF1}"/>
                </a:ext>
              </a:extLst>
            </p:cNvPr>
            <p:cNvSpPr/>
            <p:nvPr/>
          </p:nvSpPr>
          <p:spPr>
            <a:xfrm rot="900000">
              <a:off x="1199700" y="3927660"/>
              <a:ext cx="45719" cy="2463830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alpha val="40000"/>
                  </a:schemeClr>
                </a:gs>
                <a:gs pos="100000">
                  <a:schemeClr val="tx1">
                    <a:alpha val="20000"/>
                  </a:schemeClr>
                </a:gs>
                <a:gs pos="20000">
                  <a:schemeClr val="tx1">
                    <a:alpha val="3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78C5E5BC-66A3-4088-A122-D51EE1C81FF0}"/>
                </a:ext>
              </a:extLst>
            </p:cNvPr>
            <p:cNvSpPr/>
            <p:nvPr/>
          </p:nvSpPr>
          <p:spPr>
            <a:xfrm rot="900000">
              <a:off x="1454967" y="3744841"/>
              <a:ext cx="227158" cy="227156"/>
            </a:xfrm>
            <a:prstGeom prst="ellipse">
              <a:avLst/>
            </a:prstGeom>
            <a:gradFill flip="none" rotWithShape="1">
              <a:gsLst>
                <a:gs pos="40000">
                  <a:schemeClr val="accent4">
                    <a:lumMod val="50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68235E3D-EF0A-4B50-A0C2-599DEE993BBE}"/>
              </a:ext>
            </a:extLst>
          </p:cNvPr>
          <p:cNvGrpSpPr/>
          <p:nvPr/>
        </p:nvGrpSpPr>
        <p:grpSpPr>
          <a:xfrm>
            <a:off x="3859678" y="3744841"/>
            <a:ext cx="2095254" cy="2646649"/>
            <a:chOff x="3859678" y="3744841"/>
            <a:chExt cx="2095254" cy="2646649"/>
          </a:xfrm>
        </p:grpSpPr>
        <p:sp>
          <p:nvSpPr>
            <p:cNvPr id="5" name="波線 4">
              <a:extLst>
                <a:ext uri="{FF2B5EF4-FFF2-40B4-BE49-F238E27FC236}">
                  <a16:creationId xmlns:a16="http://schemas.microsoft.com/office/drawing/2014/main" id="{B6CB2ECC-DC1A-469D-AA4C-D325226D2DA3}"/>
                </a:ext>
              </a:extLst>
            </p:cNvPr>
            <p:cNvSpPr/>
            <p:nvPr/>
          </p:nvSpPr>
          <p:spPr>
            <a:xfrm rot="900000">
              <a:off x="4249710" y="4098209"/>
              <a:ext cx="1705222" cy="1628237"/>
            </a:xfrm>
            <a:prstGeom prst="wave">
              <a:avLst>
                <a:gd name="adj1" fmla="val 10179"/>
                <a:gd name="adj2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946F905-9A4C-434B-8F9A-1B59F9F996EC}"/>
                </a:ext>
              </a:extLst>
            </p:cNvPr>
            <p:cNvSpPr/>
            <p:nvPr/>
          </p:nvSpPr>
          <p:spPr>
            <a:xfrm rot="684375">
              <a:off x="4723389" y="4504752"/>
              <a:ext cx="702743" cy="75331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323450A-2196-4612-8DB1-62650A02C1E7}"/>
                </a:ext>
              </a:extLst>
            </p:cNvPr>
            <p:cNvSpPr/>
            <p:nvPr/>
          </p:nvSpPr>
          <p:spPr>
            <a:xfrm rot="900000">
              <a:off x="4835604" y="4148084"/>
              <a:ext cx="509587" cy="1519442"/>
            </a:xfrm>
            <a:custGeom>
              <a:avLst/>
              <a:gdLst>
                <a:gd name="connsiteX0" fmla="*/ 0 w 509587"/>
                <a:gd name="connsiteY0" fmla="*/ 0 h 1519442"/>
                <a:gd name="connsiteX1" fmla="*/ 55230 w 509587"/>
                <a:gd name="connsiteY1" fmla="*/ 18872 h 1519442"/>
                <a:gd name="connsiteX2" fmla="*/ 481536 w 509587"/>
                <a:gd name="connsiteY2" fmla="*/ 213096 h 1519442"/>
                <a:gd name="connsiteX3" fmla="*/ 509587 w 509587"/>
                <a:gd name="connsiteY3" fmla="*/ 222681 h 1519442"/>
                <a:gd name="connsiteX4" fmla="*/ 509587 w 509587"/>
                <a:gd name="connsiteY4" fmla="*/ 1519442 h 1519442"/>
                <a:gd name="connsiteX5" fmla="*/ 481536 w 509587"/>
                <a:gd name="connsiteY5" fmla="*/ 1509857 h 1519442"/>
                <a:gd name="connsiteX6" fmla="*/ 55230 w 509587"/>
                <a:gd name="connsiteY6" fmla="*/ 1315633 h 1519442"/>
                <a:gd name="connsiteX7" fmla="*/ 0 w 509587"/>
                <a:gd name="connsiteY7" fmla="*/ 1296761 h 1519442"/>
                <a:gd name="connsiteX8" fmla="*/ 0 w 509587"/>
                <a:gd name="connsiteY8" fmla="*/ 0 h 151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9587" h="1519442">
                  <a:moveTo>
                    <a:pt x="0" y="0"/>
                  </a:moveTo>
                  <a:lnTo>
                    <a:pt x="55230" y="18872"/>
                  </a:lnTo>
                  <a:cubicBezTo>
                    <a:pt x="197332" y="74981"/>
                    <a:pt x="339434" y="156987"/>
                    <a:pt x="481536" y="213096"/>
                  </a:cubicBezTo>
                  <a:lnTo>
                    <a:pt x="509587" y="222681"/>
                  </a:lnTo>
                  <a:lnTo>
                    <a:pt x="509587" y="1519442"/>
                  </a:lnTo>
                  <a:lnTo>
                    <a:pt x="481536" y="1509857"/>
                  </a:lnTo>
                  <a:cubicBezTo>
                    <a:pt x="339434" y="1453748"/>
                    <a:pt x="197332" y="1371742"/>
                    <a:pt x="55230" y="1315633"/>
                  </a:cubicBezTo>
                  <a:lnTo>
                    <a:pt x="0" y="129676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BA5781A-CF78-40D0-9286-B5BDBA6395A2}"/>
                </a:ext>
              </a:extLst>
            </p:cNvPr>
            <p:cNvSpPr/>
            <p:nvPr/>
          </p:nvSpPr>
          <p:spPr>
            <a:xfrm rot="900000">
              <a:off x="4289447" y="3965595"/>
              <a:ext cx="584228" cy="1456243"/>
            </a:xfrm>
            <a:custGeom>
              <a:avLst/>
              <a:gdLst>
                <a:gd name="connsiteX0" fmla="*/ 319729 w 584228"/>
                <a:gd name="connsiteY0" fmla="*/ 1675 h 1456243"/>
                <a:gd name="connsiteX1" fmla="*/ 532882 w 584228"/>
                <a:gd name="connsiteY1" fmla="*/ 25953 h 1456243"/>
                <a:gd name="connsiteX2" fmla="*/ 584228 w 584228"/>
                <a:gd name="connsiteY2" fmla="*/ 43498 h 1456243"/>
                <a:gd name="connsiteX3" fmla="*/ 584228 w 584228"/>
                <a:gd name="connsiteY3" fmla="*/ 1340259 h 1456243"/>
                <a:gd name="connsiteX4" fmla="*/ 532882 w 584228"/>
                <a:gd name="connsiteY4" fmla="*/ 1322714 h 1456243"/>
                <a:gd name="connsiteX5" fmla="*/ 0 w 584228"/>
                <a:gd name="connsiteY5" fmla="*/ 1456243 h 1456243"/>
                <a:gd name="connsiteX6" fmla="*/ 0 w 584228"/>
                <a:gd name="connsiteY6" fmla="*/ 159482 h 1456243"/>
                <a:gd name="connsiteX7" fmla="*/ 319729 w 584228"/>
                <a:gd name="connsiteY7" fmla="*/ 1675 h 145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4228" h="1456243">
                  <a:moveTo>
                    <a:pt x="319729" y="1675"/>
                  </a:moveTo>
                  <a:cubicBezTo>
                    <a:pt x="390780" y="-4260"/>
                    <a:pt x="461831" y="5991"/>
                    <a:pt x="532882" y="25953"/>
                  </a:cubicBezTo>
                  <a:lnTo>
                    <a:pt x="584228" y="43498"/>
                  </a:lnTo>
                  <a:lnTo>
                    <a:pt x="584228" y="1340259"/>
                  </a:lnTo>
                  <a:lnTo>
                    <a:pt x="532882" y="1322714"/>
                  </a:lnTo>
                  <a:cubicBezTo>
                    <a:pt x="355255" y="1272809"/>
                    <a:pt x="177627" y="1283599"/>
                    <a:pt x="0" y="1456243"/>
                  </a:cubicBezTo>
                  <a:lnTo>
                    <a:pt x="0" y="159482"/>
                  </a:lnTo>
                  <a:cubicBezTo>
                    <a:pt x="106577" y="55896"/>
                    <a:pt x="213153" y="10577"/>
                    <a:pt x="319729" y="167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68576E1-4CC4-4B41-86B1-352A8C8CD45F}"/>
                </a:ext>
              </a:extLst>
            </p:cNvPr>
            <p:cNvSpPr/>
            <p:nvPr/>
          </p:nvSpPr>
          <p:spPr>
            <a:xfrm rot="900000">
              <a:off x="5304252" y="4406260"/>
              <a:ext cx="611407" cy="1456242"/>
            </a:xfrm>
            <a:custGeom>
              <a:avLst/>
              <a:gdLst>
                <a:gd name="connsiteX0" fmla="*/ 611407 w 611407"/>
                <a:gd name="connsiteY0" fmla="*/ 0 h 1456242"/>
                <a:gd name="connsiteX1" fmla="*/ 611407 w 611407"/>
                <a:gd name="connsiteY1" fmla="*/ 1296761 h 1456242"/>
                <a:gd name="connsiteX2" fmla="*/ 78525 w 611407"/>
                <a:gd name="connsiteY2" fmla="*/ 1430290 h 1456242"/>
                <a:gd name="connsiteX3" fmla="*/ 0 w 611407"/>
                <a:gd name="connsiteY3" fmla="*/ 1403458 h 1456242"/>
                <a:gd name="connsiteX4" fmla="*/ 0 w 611407"/>
                <a:gd name="connsiteY4" fmla="*/ 106697 h 1456242"/>
                <a:gd name="connsiteX5" fmla="*/ 78525 w 611407"/>
                <a:gd name="connsiteY5" fmla="*/ 133529 h 1456242"/>
                <a:gd name="connsiteX6" fmla="*/ 611407 w 611407"/>
                <a:gd name="connsiteY6" fmla="*/ 0 h 145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07" h="1456242">
                  <a:moveTo>
                    <a:pt x="611407" y="0"/>
                  </a:moveTo>
                  <a:lnTo>
                    <a:pt x="611407" y="1296761"/>
                  </a:lnTo>
                  <a:cubicBezTo>
                    <a:pt x="433780" y="1469405"/>
                    <a:pt x="256153" y="1480196"/>
                    <a:pt x="78525" y="1430290"/>
                  </a:cubicBezTo>
                  <a:lnTo>
                    <a:pt x="0" y="1403458"/>
                  </a:lnTo>
                  <a:lnTo>
                    <a:pt x="0" y="106697"/>
                  </a:lnTo>
                  <a:lnTo>
                    <a:pt x="78525" y="133529"/>
                  </a:lnTo>
                  <a:cubicBezTo>
                    <a:pt x="256153" y="183435"/>
                    <a:pt x="433780" y="172644"/>
                    <a:pt x="61140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4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5DCF8D87-0DDF-4F48-AB86-BE11C9961798}"/>
                </a:ext>
              </a:extLst>
            </p:cNvPr>
            <p:cNvSpPr/>
            <p:nvPr/>
          </p:nvSpPr>
          <p:spPr>
            <a:xfrm rot="900000">
              <a:off x="4141542" y="3927660"/>
              <a:ext cx="45719" cy="24638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852B7EF0-6663-4965-ADC9-40E827DBF425}"/>
                </a:ext>
              </a:extLst>
            </p:cNvPr>
            <p:cNvSpPr/>
            <p:nvPr/>
          </p:nvSpPr>
          <p:spPr>
            <a:xfrm rot="900000">
              <a:off x="3859678" y="606863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0E6256B-8C4B-4699-9525-D3D6A8A5FB55}"/>
                </a:ext>
              </a:extLst>
            </p:cNvPr>
            <p:cNvSpPr/>
            <p:nvPr/>
          </p:nvSpPr>
          <p:spPr>
            <a:xfrm rot="900000">
              <a:off x="4002237" y="553659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9A4389A-5FB8-46E7-B357-3A4FA939DB9E}"/>
                </a:ext>
              </a:extLst>
            </p:cNvPr>
            <p:cNvSpPr/>
            <p:nvPr/>
          </p:nvSpPr>
          <p:spPr>
            <a:xfrm rot="900000">
              <a:off x="4144797" y="500455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4C85F6A9-3651-40C3-8464-41DE1DF832BE}"/>
                </a:ext>
              </a:extLst>
            </p:cNvPr>
            <p:cNvSpPr/>
            <p:nvPr/>
          </p:nvSpPr>
          <p:spPr>
            <a:xfrm rot="900000">
              <a:off x="4287357" y="447251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088A89F0-43B7-4DCB-BA97-957C24096394}"/>
                </a:ext>
              </a:extLst>
            </p:cNvPr>
            <p:cNvSpPr/>
            <p:nvPr/>
          </p:nvSpPr>
          <p:spPr>
            <a:xfrm rot="900000">
              <a:off x="4429916" y="394047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6D1DA62C-F606-465A-9F4A-0AD765F02C31}"/>
                </a:ext>
              </a:extLst>
            </p:cNvPr>
            <p:cNvSpPr/>
            <p:nvPr/>
          </p:nvSpPr>
          <p:spPr>
            <a:xfrm rot="900000">
              <a:off x="4138163" y="3927660"/>
              <a:ext cx="45719" cy="2463830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alpha val="40000"/>
                  </a:schemeClr>
                </a:gs>
                <a:gs pos="100000">
                  <a:schemeClr val="tx1">
                    <a:alpha val="20000"/>
                  </a:schemeClr>
                </a:gs>
                <a:gs pos="20000">
                  <a:schemeClr val="tx1">
                    <a:alpha val="3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544093B-A1F9-4ACD-BA0E-E1C975EB7B74}"/>
                </a:ext>
              </a:extLst>
            </p:cNvPr>
            <p:cNvSpPr/>
            <p:nvPr/>
          </p:nvSpPr>
          <p:spPr>
            <a:xfrm rot="900000">
              <a:off x="4393430" y="3744841"/>
              <a:ext cx="227158" cy="227156"/>
            </a:xfrm>
            <a:prstGeom prst="ellipse">
              <a:avLst/>
            </a:prstGeom>
            <a:gradFill flip="none" rotWithShape="1">
              <a:gsLst>
                <a:gs pos="40000">
                  <a:schemeClr val="accent4">
                    <a:lumMod val="50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FCC823DA-D506-4DD8-849C-5C356CBD491A}"/>
              </a:ext>
            </a:extLst>
          </p:cNvPr>
          <p:cNvGrpSpPr/>
          <p:nvPr/>
        </p:nvGrpSpPr>
        <p:grpSpPr>
          <a:xfrm>
            <a:off x="6762898" y="3744841"/>
            <a:ext cx="2050614" cy="2646649"/>
            <a:chOff x="6762898" y="3744841"/>
            <a:chExt cx="2050614" cy="2646649"/>
          </a:xfrm>
        </p:grpSpPr>
        <p:sp>
          <p:nvSpPr>
            <p:cNvPr id="46" name="小波 45">
              <a:extLst>
                <a:ext uri="{FF2B5EF4-FFF2-40B4-BE49-F238E27FC236}">
                  <a16:creationId xmlns:a16="http://schemas.microsoft.com/office/drawing/2014/main" id="{D53C74CD-AF41-41D0-B3A3-334CB15BE119}"/>
                </a:ext>
              </a:extLst>
            </p:cNvPr>
            <p:cNvSpPr/>
            <p:nvPr/>
          </p:nvSpPr>
          <p:spPr>
            <a:xfrm rot="900000">
              <a:off x="7195592" y="4122954"/>
              <a:ext cx="1617920" cy="1516907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84FC4A5-43DC-4FE0-8269-3337217C86BA}"/>
                </a:ext>
              </a:extLst>
            </p:cNvPr>
            <p:cNvSpPr/>
            <p:nvPr/>
          </p:nvSpPr>
          <p:spPr>
            <a:xfrm rot="684375">
              <a:off x="7626609" y="4504752"/>
              <a:ext cx="702743" cy="75331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DAF2BFB-3E1D-43E4-A2A0-526E6CCFCE58}"/>
                </a:ext>
              </a:extLst>
            </p:cNvPr>
            <p:cNvSpPr/>
            <p:nvPr/>
          </p:nvSpPr>
          <p:spPr>
            <a:xfrm rot="900000">
              <a:off x="7370794" y="4024026"/>
              <a:ext cx="495780" cy="1507563"/>
            </a:xfrm>
            <a:custGeom>
              <a:avLst/>
              <a:gdLst>
                <a:gd name="connsiteX0" fmla="*/ 0 w 495780"/>
                <a:gd name="connsiteY0" fmla="*/ 0 h 1507563"/>
                <a:gd name="connsiteX1" fmla="*/ 41837 w 495780"/>
                <a:gd name="connsiteY1" fmla="*/ 1148 h 1507563"/>
                <a:gd name="connsiteX2" fmla="*/ 446317 w 495780"/>
                <a:gd name="connsiteY2" fmla="*/ 178911 h 1507563"/>
                <a:gd name="connsiteX3" fmla="*/ 495780 w 495780"/>
                <a:gd name="connsiteY3" fmla="*/ 180270 h 1507563"/>
                <a:gd name="connsiteX4" fmla="*/ 495780 w 495780"/>
                <a:gd name="connsiteY4" fmla="*/ 1507563 h 1507563"/>
                <a:gd name="connsiteX5" fmla="*/ 446317 w 495780"/>
                <a:gd name="connsiteY5" fmla="*/ 1506205 h 1507563"/>
                <a:gd name="connsiteX6" fmla="*/ 41837 w 495780"/>
                <a:gd name="connsiteY6" fmla="*/ 1328442 h 1507563"/>
                <a:gd name="connsiteX7" fmla="*/ 0 w 495780"/>
                <a:gd name="connsiteY7" fmla="*/ 1327293 h 1507563"/>
                <a:gd name="connsiteX8" fmla="*/ 0 w 495780"/>
                <a:gd name="connsiteY8" fmla="*/ 0 h 1507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5780" h="1507563">
                  <a:moveTo>
                    <a:pt x="0" y="0"/>
                  </a:moveTo>
                  <a:lnTo>
                    <a:pt x="41837" y="1148"/>
                  </a:lnTo>
                  <a:cubicBezTo>
                    <a:pt x="176663" y="20900"/>
                    <a:pt x="311490" y="159160"/>
                    <a:pt x="446317" y="178911"/>
                  </a:cubicBezTo>
                  <a:lnTo>
                    <a:pt x="495780" y="180270"/>
                  </a:lnTo>
                  <a:lnTo>
                    <a:pt x="495780" y="1507563"/>
                  </a:lnTo>
                  <a:lnTo>
                    <a:pt x="446317" y="1506205"/>
                  </a:lnTo>
                  <a:cubicBezTo>
                    <a:pt x="311490" y="1486454"/>
                    <a:pt x="176663" y="1348194"/>
                    <a:pt x="41837" y="1328442"/>
                  </a:cubicBezTo>
                  <a:lnTo>
                    <a:pt x="0" y="132729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73AE9A8-B56F-4D4F-ADAF-64FCC2246BDE}"/>
                </a:ext>
              </a:extLst>
            </p:cNvPr>
            <p:cNvSpPr/>
            <p:nvPr/>
          </p:nvSpPr>
          <p:spPr>
            <a:xfrm rot="900000">
              <a:off x="8179024" y="4232315"/>
              <a:ext cx="428625" cy="1505720"/>
            </a:xfrm>
            <a:custGeom>
              <a:avLst/>
              <a:gdLst>
                <a:gd name="connsiteX0" fmla="*/ 0 w 428625"/>
                <a:gd name="connsiteY0" fmla="*/ 0 h 1505720"/>
                <a:gd name="connsiteX1" fmla="*/ 15293 w 428625"/>
                <a:gd name="connsiteY1" fmla="*/ 420 h 1505720"/>
                <a:gd name="connsiteX2" fmla="*/ 419773 w 428625"/>
                <a:gd name="connsiteY2" fmla="*/ 178183 h 1505720"/>
                <a:gd name="connsiteX3" fmla="*/ 428625 w 428625"/>
                <a:gd name="connsiteY3" fmla="*/ 178426 h 1505720"/>
                <a:gd name="connsiteX4" fmla="*/ 428625 w 428625"/>
                <a:gd name="connsiteY4" fmla="*/ 1505720 h 1505720"/>
                <a:gd name="connsiteX5" fmla="*/ 419773 w 428625"/>
                <a:gd name="connsiteY5" fmla="*/ 1505477 h 1505720"/>
                <a:gd name="connsiteX6" fmla="*/ 15293 w 428625"/>
                <a:gd name="connsiteY6" fmla="*/ 1327714 h 1505720"/>
                <a:gd name="connsiteX7" fmla="*/ 0 w 428625"/>
                <a:gd name="connsiteY7" fmla="*/ 1327294 h 1505720"/>
                <a:gd name="connsiteX8" fmla="*/ 0 w 428625"/>
                <a:gd name="connsiteY8" fmla="*/ 0 h 150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5" h="1505720">
                  <a:moveTo>
                    <a:pt x="0" y="0"/>
                  </a:moveTo>
                  <a:lnTo>
                    <a:pt x="15293" y="420"/>
                  </a:lnTo>
                  <a:cubicBezTo>
                    <a:pt x="150120" y="20172"/>
                    <a:pt x="284946" y="158432"/>
                    <a:pt x="419773" y="178183"/>
                  </a:cubicBezTo>
                  <a:lnTo>
                    <a:pt x="428625" y="178426"/>
                  </a:lnTo>
                  <a:lnTo>
                    <a:pt x="428625" y="1505720"/>
                  </a:lnTo>
                  <a:lnTo>
                    <a:pt x="419773" y="1505477"/>
                  </a:lnTo>
                  <a:cubicBezTo>
                    <a:pt x="284946" y="1485726"/>
                    <a:pt x="150120" y="1347466"/>
                    <a:pt x="15293" y="1327714"/>
                  </a:cubicBezTo>
                  <a:lnTo>
                    <a:pt x="0" y="132729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54E7107-4C2A-4590-877C-CE36D1AF3139}"/>
                </a:ext>
              </a:extLst>
            </p:cNvPr>
            <p:cNvSpPr/>
            <p:nvPr/>
          </p:nvSpPr>
          <p:spPr>
            <a:xfrm rot="900000">
              <a:off x="7852368" y="4131912"/>
              <a:ext cx="339724" cy="1507833"/>
            </a:xfrm>
            <a:custGeom>
              <a:avLst/>
              <a:gdLst>
                <a:gd name="connsiteX0" fmla="*/ 304457 w 339724"/>
                <a:gd name="connsiteY0" fmla="*/ 0 h 1507833"/>
                <a:gd name="connsiteX1" fmla="*/ 339724 w 339724"/>
                <a:gd name="connsiteY1" fmla="*/ 968 h 1507833"/>
                <a:gd name="connsiteX2" fmla="*/ 339724 w 339724"/>
                <a:gd name="connsiteY2" fmla="*/ 1328262 h 1507833"/>
                <a:gd name="connsiteX3" fmla="*/ 304457 w 339724"/>
                <a:gd name="connsiteY3" fmla="*/ 1327293 h 1507833"/>
                <a:gd name="connsiteX4" fmla="*/ 152777 w 339724"/>
                <a:gd name="connsiteY4" fmla="*/ 1417563 h 1507833"/>
                <a:gd name="connsiteX5" fmla="*/ 1097 w 339724"/>
                <a:gd name="connsiteY5" fmla="*/ 1507833 h 1507833"/>
                <a:gd name="connsiteX6" fmla="*/ 0 w 339724"/>
                <a:gd name="connsiteY6" fmla="*/ 1507803 h 1507833"/>
                <a:gd name="connsiteX7" fmla="*/ 0 w 339724"/>
                <a:gd name="connsiteY7" fmla="*/ 180510 h 1507833"/>
                <a:gd name="connsiteX8" fmla="*/ 1097 w 339724"/>
                <a:gd name="connsiteY8" fmla="*/ 180540 h 1507833"/>
                <a:gd name="connsiteX9" fmla="*/ 152777 w 339724"/>
                <a:gd name="connsiteY9" fmla="*/ 90270 h 1507833"/>
                <a:gd name="connsiteX10" fmla="*/ 304457 w 339724"/>
                <a:gd name="connsiteY10" fmla="*/ 0 h 150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9724" h="1507833">
                  <a:moveTo>
                    <a:pt x="304457" y="0"/>
                  </a:moveTo>
                  <a:lnTo>
                    <a:pt x="339724" y="968"/>
                  </a:lnTo>
                  <a:lnTo>
                    <a:pt x="339724" y="1328262"/>
                  </a:lnTo>
                  <a:lnTo>
                    <a:pt x="304457" y="1327293"/>
                  </a:lnTo>
                  <a:cubicBezTo>
                    <a:pt x="253897" y="1332385"/>
                    <a:pt x="203337" y="1358309"/>
                    <a:pt x="152777" y="1417563"/>
                  </a:cubicBezTo>
                  <a:cubicBezTo>
                    <a:pt x="102217" y="1476818"/>
                    <a:pt x="51657" y="1502741"/>
                    <a:pt x="1097" y="1507833"/>
                  </a:cubicBezTo>
                  <a:lnTo>
                    <a:pt x="0" y="1507803"/>
                  </a:lnTo>
                  <a:lnTo>
                    <a:pt x="0" y="180510"/>
                  </a:lnTo>
                  <a:lnTo>
                    <a:pt x="1097" y="180540"/>
                  </a:lnTo>
                  <a:cubicBezTo>
                    <a:pt x="51657" y="175448"/>
                    <a:pt x="102217" y="149524"/>
                    <a:pt x="152777" y="90270"/>
                  </a:cubicBezTo>
                  <a:cubicBezTo>
                    <a:pt x="203337" y="31016"/>
                    <a:pt x="253897" y="5092"/>
                    <a:pt x="30445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4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486251F-781C-474A-A027-D405696DB8D3}"/>
                </a:ext>
              </a:extLst>
            </p:cNvPr>
            <p:cNvSpPr/>
            <p:nvPr/>
          </p:nvSpPr>
          <p:spPr>
            <a:xfrm rot="900000">
              <a:off x="8585347" y="4400570"/>
              <a:ext cx="193388" cy="1417563"/>
            </a:xfrm>
            <a:custGeom>
              <a:avLst/>
              <a:gdLst>
                <a:gd name="connsiteX0" fmla="*/ 193388 w 193388"/>
                <a:gd name="connsiteY0" fmla="*/ 0 h 1417563"/>
                <a:gd name="connsiteX1" fmla="*/ 193388 w 193388"/>
                <a:gd name="connsiteY1" fmla="*/ 1327293 h 1417563"/>
                <a:gd name="connsiteX2" fmla="*/ 41708 w 193388"/>
                <a:gd name="connsiteY2" fmla="*/ 1417563 h 1417563"/>
                <a:gd name="connsiteX3" fmla="*/ 0 w 193388"/>
                <a:gd name="connsiteY3" fmla="*/ 1416418 h 1417563"/>
                <a:gd name="connsiteX4" fmla="*/ 0 w 193388"/>
                <a:gd name="connsiteY4" fmla="*/ 89124 h 1417563"/>
                <a:gd name="connsiteX5" fmla="*/ 41708 w 193388"/>
                <a:gd name="connsiteY5" fmla="*/ 90270 h 1417563"/>
                <a:gd name="connsiteX6" fmla="*/ 193388 w 193388"/>
                <a:gd name="connsiteY6" fmla="*/ 0 h 1417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88" h="1417563">
                  <a:moveTo>
                    <a:pt x="193388" y="0"/>
                  </a:moveTo>
                  <a:lnTo>
                    <a:pt x="193388" y="1327293"/>
                  </a:lnTo>
                  <a:cubicBezTo>
                    <a:pt x="142828" y="1386548"/>
                    <a:pt x="92268" y="1412471"/>
                    <a:pt x="41708" y="1417563"/>
                  </a:cubicBezTo>
                  <a:lnTo>
                    <a:pt x="0" y="1416418"/>
                  </a:lnTo>
                  <a:lnTo>
                    <a:pt x="0" y="89124"/>
                  </a:lnTo>
                  <a:lnTo>
                    <a:pt x="41708" y="90270"/>
                  </a:lnTo>
                  <a:cubicBezTo>
                    <a:pt x="92268" y="85178"/>
                    <a:pt x="142828" y="59254"/>
                    <a:pt x="193388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4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0A7838F8-1278-4A18-8050-DF6506B00CFD}"/>
                </a:ext>
              </a:extLst>
            </p:cNvPr>
            <p:cNvSpPr/>
            <p:nvPr/>
          </p:nvSpPr>
          <p:spPr>
            <a:xfrm rot="900000">
              <a:off x="7044762" y="3927660"/>
              <a:ext cx="45719" cy="24638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1B796355-BD75-4031-BB8C-1C016EA3B089}"/>
                </a:ext>
              </a:extLst>
            </p:cNvPr>
            <p:cNvSpPr/>
            <p:nvPr/>
          </p:nvSpPr>
          <p:spPr>
            <a:xfrm rot="900000">
              <a:off x="6762898" y="606863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D8643943-4B95-4445-B158-5DBD41BBC5A4}"/>
                </a:ext>
              </a:extLst>
            </p:cNvPr>
            <p:cNvSpPr/>
            <p:nvPr/>
          </p:nvSpPr>
          <p:spPr>
            <a:xfrm rot="900000">
              <a:off x="6905457" y="553659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F18963D6-0483-490D-990D-3874C44E968B}"/>
                </a:ext>
              </a:extLst>
            </p:cNvPr>
            <p:cNvSpPr/>
            <p:nvPr/>
          </p:nvSpPr>
          <p:spPr>
            <a:xfrm rot="900000">
              <a:off x="7048017" y="5004552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B0A75106-3B89-4794-ACEC-97B342FF65F4}"/>
                </a:ext>
              </a:extLst>
            </p:cNvPr>
            <p:cNvSpPr/>
            <p:nvPr/>
          </p:nvSpPr>
          <p:spPr>
            <a:xfrm rot="900000">
              <a:off x="7190577" y="447251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FEA24B1B-3598-42B0-BAAA-CE48720D6545}"/>
                </a:ext>
              </a:extLst>
            </p:cNvPr>
            <p:cNvSpPr/>
            <p:nvPr/>
          </p:nvSpPr>
          <p:spPr>
            <a:xfrm rot="900000">
              <a:off x="7333136" y="3940473"/>
              <a:ext cx="45719" cy="2857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47954ED8-8A22-43E6-8A13-33AD6109AD85}"/>
                </a:ext>
              </a:extLst>
            </p:cNvPr>
            <p:cNvSpPr/>
            <p:nvPr/>
          </p:nvSpPr>
          <p:spPr>
            <a:xfrm rot="900000">
              <a:off x="7233281" y="3940411"/>
              <a:ext cx="160403" cy="1417563"/>
            </a:xfrm>
            <a:custGeom>
              <a:avLst/>
              <a:gdLst>
                <a:gd name="connsiteX0" fmla="*/ 151680 w 160403"/>
                <a:gd name="connsiteY0" fmla="*/ 0 h 1417563"/>
                <a:gd name="connsiteX1" fmla="*/ 160403 w 160403"/>
                <a:gd name="connsiteY1" fmla="*/ 240 h 1417563"/>
                <a:gd name="connsiteX2" fmla="*/ 160403 w 160403"/>
                <a:gd name="connsiteY2" fmla="*/ 1327533 h 1417563"/>
                <a:gd name="connsiteX3" fmla="*/ 151680 w 160403"/>
                <a:gd name="connsiteY3" fmla="*/ 1327293 h 1417563"/>
                <a:gd name="connsiteX4" fmla="*/ 0 w 160403"/>
                <a:gd name="connsiteY4" fmla="*/ 1417563 h 1417563"/>
                <a:gd name="connsiteX5" fmla="*/ 0 w 160403"/>
                <a:gd name="connsiteY5" fmla="*/ 90270 h 1417563"/>
                <a:gd name="connsiteX6" fmla="*/ 151680 w 160403"/>
                <a:gd name="connsiteY6" fmla="*/ 0 h 1417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403" h="1417563">
                  <a:moveTo>
                    <a:pt x="151680" y="0"/>
                  </a:moveTo>
                  <a:lnTo>
                    <a:pt x="160403" y="240"/>
                  </a:lnTo>
                  <a:lnTo>
                    <a:pt x="160403" y="1327533"/>
                  </a:lnTo>
                  <a:lnTo>
                    <a:pt x="151680" y="1327293"/>
                  </a:lnTo>
                  <a:cubicBezTo>
                    <a:pt x="101120" y="1332385"/>
                    <a:pt x="50560" y="1358309"/>
                    <a:pt x="0" y="1417563"/>
                  </a:cubicBezTo>
                  <a:lnTo>
                    <a:pt x="0" y="90270"/>
                  </a:lnTo>
                  <a:cubicBezTo>
                    <a:pt x="50560" y="31016"/>
                    <a:pt x="101120" y="5092"/>
                    <a:pt x="15168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98034FF8-98E0-45DE-93C5-B51BE33B3E58}"/>
                </a:ext>
              </a:extLst>
            </p:cNvPr>
            <p:cNvSpPr/>
            <p:nvPr/>
          </p:nvSpPr>
          <p:spPr>
            <a:xfrm rot="900000">
              <a:off x="7041383" y="3927660"/>
              <a:ext cx="45719" cy="2463830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alpha val="40000"/>
                  </a:schemeClr>
                </a:gs>
                <a:gs pos="100000">
                  <a:schemeClr val="tx1">
                    <a:alpha val="20000"/>
                  </a:schemeClr>
                </a:gs>
                <a:gs pos="20000">
                  <a:schemeClr val="tx1">
                    <a:alpha val="30000"/>
                  </a:schemeClr>
                </a:gs>
              </a:gsLst>
              <a:lin ang="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0BB89719-A9B0-4848-8036-C75DC91DEBE8}"/>
                </a:ext>
              </a:extLst>
            </p:cNvPr>
            <p:cNvSpPr/>
            <p:nvPr/>
          </p:nvSpPr>
          <p:spPr>
            <a:xfrm rot="900000">
              <a:off x="7296650" y="3744841"/>
              <a:ext cx="227158" cy="227156"/>
            </a:xfrm>
            <a:prstGeom prst="ellipse">
              <a:avLst/>
            </a:prstGeom>
            <a:gradFill flip="none" rotWithShape="1">
              <a:gsLst>
                <a:gs pos="40000">
                  <a:schemeClr val="accent4">
                    <a:lumMod val="50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18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555CEDF-596E-4C34-90E8-5910D5ACCAA6}"/>
              </a:ext>
            </a:extLst>
          </p:cNvPr>
          <p:cNvGrpSpPr/>
          <p:nvPr/>
        </p:nvGrpSpPr>
        <p:grpSpPr>
          <a:xfrm>
            <a:off x="3600450" y="842765"/>
            <a:ext cx="2695519" cy="2695519"/>
            <a:chOff x="3600450" y="842765"/>
            <a:chExt cx="2695519" cy="2695519"/>
          </a:xfrm>
        </p:grpSpPr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910E18F6-F495-4C94-AED6-1F0A38C88F0C}"/>
                </a:ext>
              </a:extLst>
            </p:cNvPr>
            <p:cNvSpPr/>
            <p:nvPr/>
          </p:nvSpPr>
          <p:spPr>
            <a:xfrm>
              <a:off x="3600450" y="842765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E617ACFA-7E59-4980-98BC-9E87B8531CA2}"/>
                </a:ext>
              </a:extLst>
            </p:cNvPr>
            <p:cNvGrpSpPr/>
            <p:nvPr/>
          </p:nvGrpSpPr>
          <p:grpSpPr>
            <a:xfrm>
              <a:off x="3859678" y="868292"/>
              <a:ext cx="2095254" cy="2646649"/>
              <a:chOff x="3859678" y="868292"/>
              <a:chExt cx="2095254" cy="2646649"/>
            </a:xfrm>
          </p:grpSpPr>
          <p:sp>
            <p:nvSpPr>
              <p:cNvPr id="81" name="波線 80">
                <a:extLst>
                  <a:ext uri="{FF2B5EF4-FFF2-40B4-BE49-F238E27FC236}">
                    <a16:creationId xmlns:a16="http://schemas.microsoft.com/office/drawing/2014/main" id="{C534452F-4106-41CA-846C-E6675AA0C8B9}"/>
                  </a:ext>
                </a:extLst>
              </p:cNvPr>
              <p:cNvSpPr/>
              <p:nvPr/>
            </p:nvSpPr>
            <p:spPr>
              <a:xfrm rot="900000">
                <a:off x="4249710" y="1221660"/>
                <a:ext cx="1705222" cy="1628237"/>
              </a:xfrm>
              <a:prstGeom prst="wave">
                <a:avLst>
                  <a:gd name="adj1" fmla="val 10179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38BE6B0A-BC1F-48AA-B2F9-C37847D01DC0}"/>
                  </a:ext>
                </a:extLst>
              </p:cNvPr>
              <p:cNvSpPr/>
              <p:nvPr/>
            </p:nvSpPr>
            <p:spPr>
              <a:xfrm rot="900000">
                <a:off x="4141542" y="1051111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0E5C53E-DDBD-4189-ACED-4D73C8817562}"/>
                  </a:ext>
                </a:extLst>
              </p:cNvPr>
              <p:cNvSpPr/>
              <p:nvPr/>
            </p:nvSpPr>
            <p:spPr>
              <a:xfrm rot="900000">
                <a:off x="3859678" y="319208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0EE539DE-E8E8-44B5-A247-1E409C0FD307}"/>
                  </a:ext>
                </a:extLst>
              </p:cNvPr>
              <p:cNvSpPr/>
              <p:nvPr/>
            </p:nvSpPr>
            <p:spPr>
              <a:xfrm rot="900000">
                <a:off x="4002237" y="266004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71051272-F23D-469A-9C18-7BDC8CAD17E4}"/>
                  </a:ext>
                </a:extLst>
              </p:cNvPr>
              <p:cNvSpPr/>
              <p:nvPr/>
            </p:nvSpPr>
            <p:spPr>
              <a:xfrm rot="900000">
                <a:off x="4144797" y="212800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87E3B673-CBE6-4EAC-882C-4698908F8845}"/>
                  </a:ext>
                </a:extLst>
              </p:cNvPr>
              <p:cNvSpPr/>
              <p:nvPr/>
            </p:nvSpPr>
            <p:spPr>
              <a:xfrm rot="900000">
                <a:off x="4287357" y="1595964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61FB4F1B-7AA4-4761-913F-28604884F536}"/>
                  </a:ext>
                </a:extLst>
              </p:cNvPr>
              <p:cNvSpPr/>
              <p:nvPr/>
            </p:nvSpPr>
            <p:spPr>
              <a:xfrm rot="900000">
                <a:off x="4429916" y="1063924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88006836-B37E-4D03-8F26-AC90819C67F4}"/>
                  </a:ext>
                </a:extLst>
              </p:cNvPr>
              <p:cNvSpPr/>
              <p:nvPr/>
            </p:nvSpPr>
            <p:spPr>
              <a:xfrm rot="900000">
                <a:off x="4393430" y="868292"/>
                <a:ext cx="227158" cy="227156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B9B34F5-4194-4F45-81C0-016AD9556FA6}"/>
                  </a:ext>
                </a:extLst>
              </p:cNvPr>
              <p:cNvSpPr/>
              <p:nvPr/>
            </p:nvSpPr>
            <p:spPr>
              <a:xfrm rot="900000">
                <a:off x="4536323" y="918431"/>
                <a:ext cx="54048" cy="54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524D4A74-F5A8-449F-A21A-E31625AFB5F4}"/>
                  </a:ext>
                </a:extLst>
              </p:cNvPr>
              <p:cNvSpPr/>
              <p:nvPr/>
            </p:nvSpPr>
            <p:spPr>
              <a:xfrm rot="684375">
                <a:off x="4723389" y="1628203"/>
                <a:ext cx="702743" cy="7533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471277D-9D5A-446F-BE24-1BFBC1811128}"/>
              </a:ext>
            </a:extLst>
          </p:cNvPr>
          <p:cNvGrpSpPr/>
          <p:nvPr/>
        </p:nvGrpSpPr>
        <p:grpSpPr>
          <a:xfrm>
            <a:off x="6572250" y="842765"/>
            <a:ext cx="2695519" cy="2695519"/>
            <a:chOff x="6572250" y="842765"/>
            <a:chExt cx="2695519" cy="2695519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F334534A-D7EE-4605-AC98-013788C1387D}"/>
                </a:ext>
              </a:extLst>
            </p:cNvPr>
            <p:cNvSpPr/>
            <p:nvPr/>
          </p:nvSpPr>
          <p:spPr>
            <a:xfrm>
              <a:off x="6572250" y="842765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79295539-54B3-4B47-A86B-7A2A169A2BE4}"/>
                </a:ext>
              </a:extLst>
            </p:cNvPr>
            <p:cNvGrpSpPr/>
            <p:nvPr/>
          </p:nvGrpSpPr>
          <p:grpSpPr>
            <a:xfrm>
              <a:off x="6762898" y="868292"/>
              <a:ext cx="2050614" cy="2646649"/>
              <a:chOff x="6762898" y="868292"/>
              <a:chExt cx="2050614" cy="2646649"/>
            </a:xfrm>
          </p:grpSpPr>
          <p:sp>
            <p:nvSpPr>
              <p:cNvPr id="102" name="小波 101">
                <a:extLst>
                  <a:ext uri="{FF2B5EF4-FFF2-40B4-BE49-F238E27FC236}">
                    <a16:creationId xmlns:a16="http://schemas.microsoft.com/office/drawing/2014/main" id="{5B54CA0E-11AA-4762-8422-75EC025BC86D}"/>
                  </a:ext>
                </a:extLst>
              </p:cNvPr>
              <p:cNvSpPr/>
              <p:nvPr/>
            </p:nvSpPr>
            <p:spPr>
              <a:xfrm rot="900000">
                <a:off x="7195592" y="1246405"/>
                <a:ext cx="1617920" cy="1516907"/>
              </a:xfrm>
              <a:prstGeom prst="doubleWav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4B8CF28D-74CE-4EAE-9802-62BA2C5B9730}"/>
                  </a:ext>
                </a:extLst>
              </p:cNvPr>
              <p:cNvSpPr/>
              <p:nvPr/>
            </p:nvSpPr>
            <p:spPr>
              <a:xfrm rot="900000">
                <a:off x="7044762" y="1051111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F8683E99-5F5E-4EAE-9481-528BA2D037B3}"/>
                  </a:ext>
                </a:extLst>
              </p:cNvPr>
              <p:cNvSpPr/>
              <p:nvPr/>
            </p:nvSpPr>
            <p:spPr>
              <a:xfrm rot="900000">
                <a:off x="6762898" y="319208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9BCDE7AB-ADC7-4673-A669-81D5CA77DA47}"/>
                  </a:ext>
                </a:extLst>
              </p:cNvPr>
              <p:cNvSpPr/>
              <p:nvPr/>
            </p:nvSpPr>
            <p:spPr>
              <a:xfrm rot="900000">
                <a:off x="6905457" y="266004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BF614BB-4A1F-4C3D-BFAB-1D9F1B3346C6}"/>
                  </a:ext>
                </a:extLst>
              </p:cNvPr>
              <p:cNvSpPr/>
              <p:nvPr/>
            </p:nvSpPr>
            <p:spPr>
              <a:xfrm rot="900000">
                <a:off x="7048017" y="212800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9ED9E573-C9C3-414E-BCAA-CF92140931C5}"/>
                  </a:ext>
                </a:extLst>
              </p:cNvPr>
              <p:cNvSpPr/>
              <p:nvPr/>
            </p:nvSpPr>
            <p:spPr>
              <a:xfrm rot="900000">
                <a:off x="7190577" y="1595964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C6BF1E76-8ADD-4419-908A-8E84E6760949}"/>
                  </a:ext>
                </a:extLst>
              </p:cNvPr>
              <p:cNvSpPr/>
              <p:nvPr/>
            </p:nvSpPr>
            <p:spPr>
              <a:xfrm rot="900000">
                <a:off x="7333136" y="1063924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4CEADA00-BB92-45C7-89AF-A15269DC41AE}"/>
                  </a:ext>
                </a:extLst>
              </p:cNvPr>
              <p:cNvSpPr/>
              <p:nvPr/>
            </p:nvSpPr>
            <p:spPr>
              <a:xfrm rot="900000">
                <a:off x="7296650" y="868292"/>
                <a:ext cx="227158" cy="227156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A581911-7FAF-4B1E-90F1-F80F72FDD19B}"/>
                  </a:ext>
                </a:extLst>
              </p:cNvPr>
              <p:cNvSpPr/>
              <p:nvPr/>
            </p:nvSpPr>
            <p:spPr>
              <a:xfrm rot="900000">
                <a:off x="7439543" y="918431"/>
                <a:ext cx="54048" cy="54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5F1B0DA-D8EE-474B-9296-33994F4AFC11}"/>
                  </a:ext>
                </a:extLst>
              </p:cNvPr>
              <p:cNvSpPr/>
              <p:nvPr/>
            </p:nvSpPr>
            <p:spPr>
              <a:xfrm rot="684375">
                <a:off x="7626609" y="1628203"/>
                <a:ext cx="702743" cy="7533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996825D-F5C3-4EE8-A208-9BD8AD73FD2A}"/>
              </a:ext>
            </a:extLst>
          </p:cNvPr>
          <p:cNvGrpSpPr/>
          <p:nvPr/>
        </p:nvGrpSpPr>
        <p:grpSpPr>
          <a:xfrm>
            <a:off x="657225" y="826316"/>
            <a:ext cx="2695519" cy="2711968"/>
            <a:chOff x="657225" y="826316"/>
            <a:chExt cx="2695519" cy="2711968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1F1ACE65-5482-4D93-A914-1000F8F309E7}"/>
                </a:ext>
              </a:extLst>
            </p:cNvPr>
            <p:cNvSpPr/>
            <p:nvPr/>
          </p:nvSpPr>
          <p:spPr>
            <a:xfrm>
              <a:off x="657225" y="842765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ADFF4E93-0D50-4CE6-8CFC-230AEA1A035B}"/>
                </a:ext>
              </a:extLst>
            </p:cNvPr>
            <p:cNvGrpSpPr/>
            <p:nvPr/>
          </p:nvGrpSpPr>
          <p:grpSpPr>
            <a:xfrm>
              <a:off x="1136124" y="826316"/>
              <a:ext cx="1880809" cy="2690986"/>
              <a:chOff x="1136124" y="826316"/>
              <a:chExt cx="1880809" cy="2690986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C88CBAD3-8785-472D-AD5B-499A788791ED}"/>
                  </a:ext>
                </a:extLst>
              </p:cNvPr>
              <p:cNvSpPr/>
              <p:nvPr/>
            </p:nvSpPr>
            <p:spPr>
              <a:xfrm rot="900000">
                <a:off x="1356147" y="1301750"/>
                <a:ext cx="1660786" cy="13167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A99384DE-CB0A-4460-8FFE-2C01F2ED2D02}"/>
                  </a:ext>
                </a:extLst>
              </p:cNvPr>
              <p:cNvGrpSpPr/>
              <p:nvPr/>
            </p:nvGrpSpPr>
            <p:grpSpPr>
              <a:xfrm rot="900000">
                <a:off x="1136124" y="826316"/>
                <a:ext cx="227158" cy="2690986"/>
                <a:chOff x="814529" y="846832"/>
                <a:chExt cx="227158" cy="2690986"/>
              </a:xfrm>
            </p:grpSpPr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CFAD135D-7524-4949-9BF7-DA90B7ADB81E}"/>
                    </a:ext>
                  </a:extLst>
                </p:cNvPr>
                <p:cNvSpPr/>
                <p:nvPr/>
              </p:nvSpPr>
              <p:spPr>
                <a:xfrm>
                  <a:off x="911079" y="1073988"/>
                  <a:ext cx="45719" cy="246383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5C387FDD-25AA-49F4-B3DE-F8BC108037CC}"/>
                    </a:ext>
                  </a:extLst>
                </p:cNvPr>
                <p:cNvSpPr/>
                <p:nvPr/>
              </p:nvSpPr>
              <p:spPr>
                <a:xfrm>
                  <a:off x="911079" y="3252068"/>
                  <a:ext cx="45719" cy="28575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675CDB84-FFDF-4D4E-A6C9-12F5A4D38D74}"/>
                    </a:ext>
                  </a:extLst>
                </p:cNvPr>
                <p:cNvSpPr/>
                <p:nvPr/>
              </p:nvSpPr>
              <p:spPr>
                <a:xfrm>
                  <a:off x="911079" y="2701260"/>
                  <a:ext cx="45719" cy="28575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>
                  <a:extLst>
                    <a:ext uri="{FF2B5EF4-FFF2-40B4-BE49-F238E27FC236}">
                      <a16:creationId xmlns:a16="http://schemas.microsoft.com/office/drawing/2014/main" id="{5A0141D9-6E72-49F9-9BB3-C188FE34D8EB}"/>
                    </a:ext>
                  </a:extLst>
                </p:cNvPr>
                <p:cNvSpPr/>
                <p:nvPr/>
              </p:nvSpPr>
              <p:spPr>
                <a:xfrm>
                  <a:off x="911079" y="2150452"/>
                  <a:ext cx="45719" cy="28575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307E502F-CF8C-4C7A-BF87-CB3ACA9A1831}"/>
                    </a:ext>
                  </a:extLst>
                </p:cNvPr>
                <p:cNvSpPr/>
                <p:nvPr/>
              </p:nvSpPr>
              <p:spPr>
                <a:xfrm>
                  <a:off x="911079" y="1599644"/>
                  <a:ext cx="45719" cy="28575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F1B0C1BE-B604-4949-9563-B8A4811AB512}"/>
                    </a:ext>
                  </a:extLst>
                </p:cNvPr>
                <p:cNvSpPr/>
                <p:nvPr/>
              </p:nvSpPr>
              <p:spPr>
                <a:xfrm>
                  <a:off x="911079" y="1048836"/>
                  <a:ext cx="45719" cy="28575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7241F2C-5A7F-4582-A56E-9CB902752679}"/>
                    </a:ext>
                  </a:extLst>
                </p:cNvPr>
                <p:cNvSpPr/>
                <p:nvPr/>
              </p:nvSpPr>
              <p:spPr>
                <a:xfrm>
                  <a:off x="814529" y="846832"/>
                  <a:ext cx="227158" cy="227156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29BF233C-A13C-4936-ADEE-EA53DEEA92AE}"/>
                    </a:ext>
                  </a:extLst>
                </p:cNvPr>
                <p:cNvSpPr/>
                <p:nvPr/>
              </p:nvSpPr>
              <p:spPr>
                <a:xfrm>
                  <a:off x="946077" y="883630"/>
                  <a:ext cx="54048" cy="540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CBACA628-A7D4-42FA-9CE2-9F8B7281E5E6}"/>
                  </a:ext>
                </a:extLst>
              </p:cNvPr>
              <p:cNvSpPr/>
              <p:nvPr/>
            </p:nvSpPr>
            <p:spPr>
              <a:xfrm rot="684375">
                <a:off x="1805728" y="1558554"/>
                <a:ext cx="755787" cy="78428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0AB9645-D55F-46DE-BBA8-2ACAD7741744}"/>
              </a:ext>
            </a:extLst>
          </p:cNvPr>
          <p:cNvGrpSpPr/>
          <p:nvPr/>
        </p:nvGrpSpPr>
        <p:grpSpPr>
          <a:xfrm>
            <a:off x="657225" y="3744841"/>
            <a:ext cx="2695519" cy="2698568"/>
            <a:chOff x="657225" y="3744841"/>
            <a:chExt cx="2695519" cy="2698568"/>
          </a:xfrm>
        </p:grpSpPr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206646B0-B7A7-4140-81BF-20E0F852ACBD}"/>
                </a:ext>
              </a:extLst>
            </p:cNvPr>
            <p:cNvSpPr/>
            <p:nvPr/>
          </p:nvSpPr>
          <p:spPr>
            <a:xfrm>
              <a:off x="657225" y="3747890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70CDBD2-9A44-4323-B945-26AB1D5886E3}"/>
                </a:ext>
              </a:extLst>
            </p:cNvPr>
            <p:cNvGrpSpPr/>
            <p:nvPr/>
          </p:nvGrpSpPr>
          <p:grpSpPr>
            <a:xfrm>
              <a:off x="921215" y="3744841"/>
              <a:ext cx="2095718" cy="2646649"/>
              <a:chOff x="921215" y="3744841"/>
              <a:chExt cx="2095718" cy="2646649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CA0C7324-FD13-4673-9323-C9573380A226}"/>
                  </a:ext>
                </a:extLst>
              </p:cNvPr>
              <p:cNvSpPr/>
              <p:nvPr/>
            </p:nvSpPr>
            <p:spPr>
              <a:xfrm rot="900000">
                <a:off x="1356147" y="4178299"/>
                <a:ext cx="1660786" cy="1316727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354F439D-29ED-4E1B-9BE1-9C1AA2583EEE}"/>
                  </a:ext>
                </a:extLst>
              </p:cNvPr>
              <p:cNvSpPr/>
              <p:nvPr/>
            </p:nvSpPr>
            <p:spPr>
              <a:xfrm rot="900000">
                <a:off x="1203079" y="3927660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8F2BBC41-588E-4333-9A56-C4C73582606C}"/>
                  </a:ext>
                </a:extLst>
              </p:cNvPr>
              <p:cNvSpPr/>
              <p:nvPr/>
            </p:nvSpPr>
            <p:spPr>
              <a:xfrm rot="900000">
                <a:off x="921215" y="606863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F5DB7451-4E15-4726-AD81-7750C1CCA0AB}"/>
                  </a:ext>
                </a:extLst>
              </p:cNvPr>
              <p:cNvSpPr/>
              <p:nvPr/>
            </p:nvSpPr>
            <p:spPr>
              <a:xfrm rot="900000">
                <a:off x="1063774" y="553659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214AF8E5-D45E-45F8-AD90-43E79B78AAA8}"/>
                  </a:ext>
                </a:extLst>
              </p:cNvPr>
              <p:cNvSpPr/>
              <p:nvPr/>
            </p:nvSpPr>
            <p:spPr>
              <a:xfrm rot="900000">
                <a:off x="1206334" y="500455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50303CCB-406A-4C74-AD6F-6A535DDB25CD}"/>
                  </a:ext>
                </a:extLst>
              </p:cNvPr>
              <p:cNvSpPr/>
              <p:nvPr/>
            </p:nvSpPr>
            <p:spPr>
              <a:xfrm rot="900000">
                <a:off x="1348894" y="447251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62E4825-A632-48D4-B713-A666638F2154}"/>
                  </a:ext>
                </a:extLst>
              </p:cNvPr>
              <p:cNvSpPr/>
              <p:nvPr/>
            </p:nvSpPr>
            <p:spPr>
              <a:xfrm rot="900000">
                <a:off x="1491453" y="394047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00C7FDF-B96E-46E4-8B27-8414427A6FF9}"/>
                  </a:ext>
                </a:extLst>
              </p:cNvPr>
              <p:cNvSpPr/>
              <p:nvPr/>
            </p:nvSpPr>
            <p:spPr>
              <a:xfrm rot="684375">
                <a:off x="1805728" y="4435103"/>
                <a:ext cx="755787" cy="78428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BE701369-7293-46BC-8E57-36F84C43DAF1}"/>
                  </a:ext>
                </a:extLst>
              </p:cNvPr>
              <p:cNvSpPr/>
              <p:nvPr/>
            </p:nvSpPr>
            <p:spPr>
              <a:xfrm rot="900000">
                <a:off x="1199700" y="3927660"/>
                <a:ext cx="45719" cy="2463830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>
                      <a:alpha val="40000"/>
                    </a:schemeClr>
                  </a:gs>
                  <a:gs pos="100000">
                    <a:schemeClr val="tx1">
                      <a:alpha val="20000"/>
                    </a:schemeClr>
                  </a:gs>
                  <a:gs pos="20000">
                    <a:schemeClr val="tx1">
                      <a:alpha val="30000"/>
                    </a:schemeClr>
                  </a:gs>
                </a:gsLst>
                <a:lin ang="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78C5E5BC-66A3-4088-A122-D51EE1C81FF0}"/>
                  </a:ext>
                </a:extLst>
              </p:cNvPr>
              <p:cNvSpPr/>
              <p:nvPr/>
            </p:nvSpPr>
            <p:spPr>
              <a:xfrm rot="900000">
                <a:off x="1454967" y="3744841"/>
                <a:ext cx="227158" cy="227156"/>
              </a:xfrm>
              <a:prstGeom prst="ellipse">
                <a:avLst/>
              </a:prstGeom>
              <a:gradFill flip="none" rotWithShape="1">
                <a:gsLst>
                  <a:gs pos="40000">
                    <a:schemeClr val="accent4">
                      <a:lumMod val="5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3D53AA3-65CB-43E7-8402-67BBD323B9EF}"/>
              </a:ext>
            </a:extLst>
          </p:cNvPr>
          <p:cNvGrpSpPr/>
          <p:nvPr/>
        </p:nvGrpSpPr>
        <p:grpSpPr>
          <a:xfrm>
            <a:off x="3600450" y="3744841"/>
            <a:ext cx="2695519" cy="2698568"/>
            <a:chOff x="3600450" y="3744841"/>
            <a:chExt cx="2695519" cy="2698568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60093948-8D91-4F05-AA2E-E85F44A93BA6}"/>
                </a:ext>
              </a:extLst>
            </p:cNvPr>
            <p:cNvSpPr/>
            <p:nvPr/>
          </p:nvSpPr>
          <p:spPr>
            <a:xfrm>
              <a:off x="3600450" y="3747890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8235E3D-EF0A-4B50-A0C2-599DEE993BBE}"/>
                </a:ext>
              </a:extLst>
            </p:cNvPr>
            <p:cNvGrpSpPr/>
            <p:nvPr/>
          </p:nvGrpSpPr>
          <p:grpSpPr>
            <a:xfrm>
              <a:off x="3859678" y="3744841"/>
              <a:ext cx="2095254" cy="2646649"/>
              <a:chOff x="3859678" y="3744841"/>
              <a:chExt cx="2095254" cy="2646649"/>
            </a:xfrm>
          </p:grpSpPr>
          <p:sp>
            <p:nvSpPr>
              <p:cNvPr id="5" name="波線 4">
                <a:extLst>
                  <a:ext uri="{FF2B5EF4-FFF2-40B4-BE49-F238E27FC236}">
                    <a16:creationId xmlns:a16="http://schemas.microsoft.com/office/drawing/2014/main" id="{B6CB2ECC-DC1A-469D-AA4C-D325226D2DA3}"/>
                  </a:ext>
                </a:extLst>
              </p:cNvPr>
              <p:cNvSpPr/>
              <p:nvPr/>
            </p:nvSpPr>
            <p:spPr>
              <a:xfrm rot="900000">
                <a:off x="4249710" y="4098209"/>
                <a:ext cx="1705222" cy="1628237"/>
              </a:xfrm>
              <a:prstGeom prst="wave">
                <a:avLst>
                  <a:gd name="adj1" fmla="val 10179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1946F905-9A4C-434B-8F9A-1B59F9F996EC}"/>
                  </a:ext>
                </a:extLst>
              </p:cNvPr>
              <p:cNvSpPr/>
              <p:nvPr/>
            </p:nvSpPr>
            <p:spPr>
              <a:xfrm rot="684375">
                <a:off x="4723389" y="4504752"/>
                <a:ext cx="702743" cy="7533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323450A-2196-4612-8DB1-62650A02C1E7}"/>
                  </a:ext>
                </a:extLst>
              </p:cNvPr>
              <p:cNvSpPr/>
              <p:nvPr/>
            </p:nvSpPr>
            <p:spPr>
              <a:xfrm rot="900000">
                <a:off x="4835604" y="4148084"/>
                <a:ext cx="509587" cy="1519442"/>
              </a:xfrm>
              <a:custGeom>
                <a:avLst/>
                <a:gdLst>
                  <a:gd name="connsiteX0" fmla="*/ 0 w 509587"/>
                  <a:gd name="connsiteY0" fmla="*/ 0 h 1519442"/>
                  <a:gd name="connsiteX1" fmla="*/ 55230 w 509587"/>
                  <a:gd name="connsiteY1" fmla="*/ 18872 h 1519442"/>
                  <a:gd name="connsiteX2" fmla="*/ 481536 w 509587"/>
                  <a:gd name="connsiteY2" fmla="*/ 213096 h 1519442"/>
                  <a:gd name="connsiteX3" fmla="*/ 509587 w 509587"/>
                  <a:gd name="connsiteY3" fmla="*/ 222681 h 1519442"/>
                  <a:gd name="connsiteX4" fmla="*/ 509587 w 509587"/>
                  <a:gd name="connsiteY4" fmla="*/ 1519442 h 1519442"/>
                  <a:gd name="connsiteX5" fmla="*/ 481536 w 509587"/>
                  <a:gd name="connsiteY5" fmla="*/ 1509857 h 1519442"/>
                  <a:gd name="connsiteX6" fmla="*/ 55230 w 509587"/>
                  <a:gd name="connsiteY6" fmla="*/ 1315633 h 1519442"/>
                  <a:gd name="connsiteX7" fmla="*/ 0 w 509587"/>
                  <a:gd name="connsiteY7" fmla="*/ 1296761 h 1519442"/>
                  <a:gd name="connsiteX8" fmla="*/ 0 w 509587"/>
                  <a:gd name="connsiteY8" fmla="*/ 0 h 1519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9587" h="1519442">
                    <a:moveTo>
                      <a:pt x="0" y="0"/>
                    </a:moveTo>
                    <a:lnTo>
                      <a:pt x="55230" y="18872"/>
                    </a:lnTo>
                    <a:cubicBezTo>
                      <a:pt x="197332" y="74981"/>
                      <a:pt x="339434" y="156987"/>
                      <a:pt x="481536" y="213096"/>
                    </a:cubicBezTo>
                    <a:lnTo>
                      <a:pt x="509587" y="222681"/>
                    </a:lnTo>
                    <a:lnTo>
                      <a:pt x="509587" y="1519442"/>
                    </a:lnTo>
                    <a:lnTo>
                      <a:pt x="481536" y="1509857"/>
                    </a:lnTo>
                    <a:cubicBezTo>
                      <a:pt x="339434" y="1453748"/>
                      <a:pt x="197332" y="1371742"/>
                      <a:pt x="55230" y="1315633"/>
                    </a:cubicBezTo>
                    <a:lnTo>
                      <a:pt x="0" y="129676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BA5781A-CF78-40D0-9286-B5BDBA6395A2}"/>
                  </a:ext>
                </a:extLst>
              </p:cNvPr>
              <p:cNvSpPr/>
              <p:nvPr/>
            </p:nvSpPr>
            <p:spPr>
              <a:xfrm rot="900000">
                <a:off x="4289447" y="3965595"/>
                <a:ext cx="584228" cy="1456243"/>
              </a:xfrm>
              <a:custGeom>
                <a:avLst/>
                <a:gdLst>
                  <a:gd name="connsiteX0" fmla="*/ 319729 w 584228"/>
                  <a:gd name="connsiteY0" fmla="*/ 1675 h 1456243"/>
                  <a:gd name="connsiteX1" fmla="*/ 532882 w 584228"/>
                  <a:gd name="connsiteY1" fmla="*/ 25953 h 1456243"/>
                  <a:gd name="connsiteX2" fmla="*/ 584228 w 584228"/>
                  <a:gd name="connsiteY2" fmla="*/ 43498 h 1456243"/>
                  <a:gd name="connsiteX3" fmla="*/ 584228 w 584228"/>
                  <a:gd name="connsiteY3" fmla="*/ 1340259 h 1456243"/>
                  <a:gd name="connsiteX4" fmla="*/ 532882 w 584228"/>
                  <a:gd name="connsiteY4" fmla="*/ 1322714 h 1456243"/>
                  <a:gd name="connsiteX5" fmla="*/ 0 w 584228"/>
                  <a:gd name="connsiteY5" fmla="*/ 1456243 h 1456243"/>
                  <a:gd name="connsiteX6" fmla="*/ 0 w 584228"/>
                  <a:gd name="connsiteY6" fmla="*/ 159482 h 1456243"/>
                  <a:gd name="connsiteX7" fmla="*/ 319729 w 584228"/>
                  <a:gd name="connsiteY7" fmla="*/ 1675 h 1456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4228" h="1456243">
                    <a:moveTo>
                      <a:pt x="319729" y="1675"/>
                    </a:moveTo>
                    <a:cubicBezTo>
                      <a:pt x="390780" y="-4260"/>
                      <a:pt x="461831" y="5991"/>
                      <a:pt x="532882" y="25953"/>
                    </a:cubicBezTo>
                    <a:lnTo>
                      <a:pt x="584228" y="43498"/>
                    </a:lnTo>
                    <a:lnTo>
                      <a:pt x="584228" y="1340259"/>
                    </a:lnTo>
                    <a:lnTo>
                      <a:pt x="532882" y="1322714"/>
                    </a:lnTo>
                    <a:cubicBezTo>
                      <a:pt x="355255" y="1272809"/>
                      <a:pt x="177627" y="1283599"/>
                      <a:pt x="0" y="1456243"/>
                    </a:cubicBezTo>
                    <a:lnTo>
                      <a:pt x="0" y="159482"/>
                    </a:lnTo>
                    <a:cubicBezTo>
                      <a:pt x="106577" y="55896"/>
                      <a:pt x="213153" y="10577"/>
                      <a:pt x="319729" y="167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68576E1-4CC4-4B41-86B1-352A8C8CD45F}"/>
                  </a:ext>
                </a:extLst>
              </p:cNvPr>
              <p:cNvSpPr/>
              <p:nvPr/>
            </p:nvSpPr>
            <p:spPr>
              <a:xfrm rot="900000">
                <a:off x="5304252" y="4406260"/>
                <a:ext cx="611407" cy="1456242"/>
              </a:xfrm>
              <a:custGeom>
                <a:avLst/>
                <a:gdLst>
                  <a:gd name="connsiteX0" fmla="*/ 611407 w 611407"/>
                  <a:gd name="connsiteY0" fmla="*/ 0 h 1456242"/>
                  <a:gd name="connsiteX1" fmla="*/ 611407 w 611407"/>
                  <a:gd name="connsiteY1" fmla="*/ 1296761 h 1456242"/>
                  <a:gd name="connsiteX2" fmla="*/ 78525 w 611407"/>
                  <a:gd name="connsiteY2" fmla="*/ 1430290 h 1456242"/>
                  <a:gd name="connsiteX3" fmla="*/ 0 w 611407"/>
                  <a:gd name="connsiteY3" fmla="*/ 1403458 h 1456242"/>
                  <a:gd name="connsiteX4" fmla="*/ 0 w 611407"/>
                  <a:gd name="connsiteY4" fmla="*/ 106697 h 1456242"/>
                  <a:gd name="connsiteX5" fmla="*/ 78525 w 611407"/>
                  <a:gd name="connsiteY5" fmla="*/ 133529 h 1456242"/>
                  <a:gd name="connsiteX6" fmla="*/ 611407 w 611407"/>
                  <a:gd name="connsiteY6" fmla="*/ 0 h 145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1407" h="1456242">
                    <a:moveTo>
                      <a:pt x="611407" y="0"/>
                    </a:moveTo>
                    <a:lnTo>
                      <a:pt x="611407" y="1296761"/>
                    </a:lnTo>
                    <a:cubicBezTo>
                      <a:pt x="433780" y="1469405"/>
                      <a:pt x="256153" y="1480196"/>
                      <a:pt x="78525" y="1430290"/>
                    </a:cubicBezTo>
                    <a:lnTo>
                      <a:pt x="0" y="1403458"/>
                    </a:lnTo>
                    <a:lnTo>
                      <a:pt x="0" y="106697"/>
                    </a:lnTo>
                    <a:lnTo>
                      <a:pt x="78525" y="133529"/>
                    </a:lnTo>
                    <a:cubicBezTo>
                      <a:pt x="256153" y="183435"/>
                      <a:pt x="433780" y="172644"/>
                      <a:pt x="61140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4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5DCF8D87-0DDF-4F48-AB86-BE11C9961798}"/>
                  </a:ext>
                </a:extLst>
              </p:cNvPr>
              <p:cNvSpPr/>
              <p:nvPr/>
            </p:nvSpPr>
            <p:spPr>
              <a:xfrm rot="900000">
                <a:off x="4141542" y="3927660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852B7EF0-6663-4965-ADC9-40E827DBF425}"/>
                  </a:ext>
                </a:extLst>
              </p:cNvPr>
              <p:cNvSpPr/>
              <p:nvPr/>
            </p:nvSpPr>
            <p:spPr>
              <a:xfrm rot="900000">
                <a:off x="3859678" y="606863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B0E6256B-8C4B-4699-9525-D3D6A8A5FB55}"/>
                  </a:ext>
                </a:extLst>
              </p:cNvPr>
              <p:cNvSpPr/>
              <p:nvPr/>
            </p:nvSpPr>
            <p:spPr>
              <a:xfrm rot="900000">
                <a:off x="4002237" y="553659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79A4389A-5FB8-46E7-B357-3A4FA939DB9E}"/>
                  </a:ext>
                </a:extLst>
              </p:cNvPr>
              <p:cNvSpPr/>
              <p:nvPr/>
            </p:nvSpPr>
            <p:spPr>
              <a:xfrm rot="900000">
                <a:off x="4144797" y="500455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4C85F6A9-3651-40C3-8464-41DE1DF832BE}"/>
                  </a:ext>
                </a:extLst>
              </p:cNvPr>
              <p:cNvSpPr/>
              <p:nvPr/>
            </p:nvSpPr>
            <p:spPr>
              <a:xfrm rot="900000">
                <a:off x="4287357" y="447251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088A89F0-43B7-4DCB-BA97-957C24096394}"/>
                  </a:ext>
                </a:extLst>
              </p:cNvPr>
              <p:cNvSpPr/>
              <p:nvPr/>
            </p:nvSpPr>
            <p:spPr>
              <a:xfrm rot="900000">
                <a:off x="4429916" y="394047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6D1DA62C-F606-465A-9F4A-0AD765F02C31}"/>
                  </a:ext>
                </a:extLst>
              </p:cNvPr>
              <p:cNvSpPr/>
              <p:nvPr/>
            </p:nvSpPr>
            <p:spPr>
              <a:xfrm rot="900000">
                <a:off x="4138163" y="3927660"/>
                <a:ext cx="45719" cy="2463830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>
                      <a:alpha val="40000"/>
                    </a:schemeClr>
                  </a:gs>
                  <a:gs pos="100000">
                    <a:schemeClr val="tx1">
                      <a:alpha val="20000"/>
                    </a:schemeClr>
                  </a:gs>
                  <a:gs pos="20000">
                    <a:schemeClr val="tx1">
                      <a:alpha val="30000"/>
                    </a:schemeClr>
                  </a:gs>
                </a:gsLst>
                <a:lin ang="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544093B-A1F9-4ACD-BA0E-E1C975EB7B74}"/>
                  </a:ext>
                </a:extLst>
              </p:cNvPr>
              <p:cNvSpPr/>
              <p:nvPr/>
            </p:nvSpPr>
            <p:spPr>
              <a:xfrm rot="900000">
                <a:off x="4393430" y="3744841"/>
                <a:ext cx="227158" cy="227156"/>
              </a:xfrm>
              <a:prstGeom prst="ellipse">
                <a:avLst/>
              </a:prstGeom>
              <a:gradFill flip="none" rotWithShape="1">
                <a:gsLst>
                  <a:gs pos="40000">
                    <a:schemeClr val="accent4">
                      <a:lumMod val="5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F0D0A28-C64C-432B-8AEE-9238E22B753F}"/>
              </a:ext>
            </a:extLst>
          </p:cNvPr>
          <p:cNvGrpSpPr/>
          <p:nvPr/>
        </p:nvGrpSpPr>
        <p:grpSpPr>
          <a:xfrm>
            <a:off x="6572250" y="3744841"/>
            <a:ext cx="2695519" cy="2698568"/>
            <a:chOff x="6572250" y="3744841"/>
            <a:chExt cx="2695519" cy="2698568"/>
          </a:xfrm>
        </p:grpSpPr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D6C3B9CC-0072-4DBC-841D-BE9DCA01CF17}"/>
                </a:ext>
              </a:extLst>
            </p:cNvPr>
            <p:cNvSpPr/>
            <p:nvPr/>
          </p:nvSpPr>
          <p:spPr>
            <a:xfrm>
              <a:off x="6572250" y="3747890"/>
              <a:ext cx="2695519" cy="269551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FCC823DA-D506-4DD8-849C-5C356CBD491A}"/>
                </a:ext>
              </a:extLst>
            </p:cNvPr>
            <p:cNvGrpSpPr/>
            <p:nvPr/>
          </p:nvGrpSpPr>
          <p:grpSpPr>
            <a:xfrm>
              <a:off x="6762898" y="3744841"/>
              <a:ext cx="2050614" cy="2646649"/>
              <a:chOff x="6762898" y="3744841"/>
              <a:chExt cx="2050614" cy="2646649"/>
            </a:xfrm>
          </p:grpSpPr>
          <p:sp>
            <p:nvSpPr>
              <p:cNvPr id="46" name="小波 45">
                <a:extLst>
                  <a:ext uri="{FF2B5EF4-FFF2-40B4-BE49-F238E27FC236}">
                    <a16:creationId xmlns:a16="http://schemas.microsoft.com/office/drawing/2014/main" id="{D53C74CD-AF41-41D0-B3A3-334CB15BE119}"/>
                  </a:ext>
                </a:extLst>
              </p:cNvPr>
              <p:cNvSpPr/>
              <p:nvPr/>
            </p:nvSpPr>
            <p:spPr>
              <a:xfrm rot="900000">
                <a:off x="7195592" y="4122954"/>
                <a:ext cx="1617920" cy="1516907"/>
              </a:xfrm>
              <a:prstGeom prst="doubleWav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84FC4A5-43DC-4FE0-8269-3337217C86BA}"/>
                  </a:ext>
                </a:extLst>
              </p:cNvPr>
              <p:cNvSpPr/>
              <p:nvPr/>
            </p:nvSpPr>
            <p:spPr>
              <a:xfrm rot="684375">
                <a:off x="7626609" y="4504752"/>
                <a:ext cx="702743" cy="75331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DAF2BFB-3E1D-43E4-A2A0-526E6CCFCE58}"/>
                  </a:ext>
                </a:extLst>
              </p:cNvPr>
              <p:cNvSpPr/>
              <p:nvPr/>
            </p:nvSpPr>
            <p:spPr>
              <a:xfrm rot="900000">
                <a:off x="7370794" y="4024026"/>
                <a:ext cx="495780" cy="1507563"/>
              </a:xfrm>
              <a:custGeom>
                <a:avLst/>
                <a:gdLst>
                  <a:gd name="connsiteX0" fmla="*/ 0 w 495780"/>
                  <a:gd name="connsiteY0" fmla="*/ 0 h 1507563"/>
                  <a:gd name="connsiteX1" fmla="*/ 41837 w 495780"/>
                  <a:gd name="connsiteY1" fmla="*/ 1148 h 1507563"/>
                  <a:gd name="connsiteX2" fmla="*/ 446317 w 495780"/>
                  <a:gd name="connsiteY2" fmla="*/ 178911 h 1507563"/>
                  <a:gd name="connsiteX3" fmla="*/ 495780 w 495780"/>
                  <a:gd name="connsiteY3" fmla="*/ 180270 h 1507563"/>
                  <a:gd name="connsiteX4" fmla="*/ 495780 w 495780"/>
                  <a:gd name="connsiteY4" fmla="*/ 1507563 h 1507563"/>
                  <a:gd name="connsiteX5" fmla="*/ 446317 w 495780"/>
                  <a:gd name="connsiteY5" fmla="*/ 1506205 h 1507563"/>
                  <a:gd name="connsiteX6" fmla="*/ 41837 w 495780"/>
                  <a:gd name="connsiteY6" fmla="*/ 1328442 h 1507563"/>
                  <a:gd name="connsiteX7" fmla="*/ 0 w 495780"/>
                  <a:gd name="connsiteY7" fmla="*/ 1327293 h 1507563"/>
                  <a:gd name="connsiteX8" fmla="*/ 0 w 495780"/>
                  <a:gd name="connsiteY8" fmla="*/ 0 h 1507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780" h="1507563">
                    <a:moveTo>
                      <a:pt x="0" y="0"/>
                    </a:moveTo>
                    <a:lnTo>
                      <a:pt x="41837" y="1148"/>
                    </a:lnTo>
                    <a:cubicBezTo>
                      <a:pt x="176663" y="20900"/>
                      <a:pt x="311490" y="159160"/>
                      <a:pt x="446317" y="178911"/>
                    </a:cubicBezTo>
                    <a:lnTo>
                      <a:pt x="495780" y="180270"/>
                    </a:lnTo>
                    <a:lnTo>
                      <a:pt x="495780" y="1507563"/>
                    </a:lnTo>
                    <a:lnTo>
                      <a:pt x="446317" y="1506205"/>
                    </a:lnTo>
                    <a:cubicBezTo>
                      <a:pt x="311490" y="1486454"/>
                      <a:pt x="176663" y="1348194"/>
                      <a:pt x="41837" y="1328442"/>
                    </a:cubicBezTo>
                    <a:lnTo>
                      <a:pt x="0" y="132729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73AE9A8-B56F-4D4F-ADAF-64FCC2246BDE}"/>
                  </a:ext>
                </a:extLst>
              </p:cNvPr>
              <p:cNvSpPr/>
              <p:nvPr/>
            </p:nvSpPr>
            <p:spPr>
              <a:xfrm rot="900000">
                <a:off x="8179024" y="4232315"/>
                <a:ext cx="428625" cy="1505720"/>
              </a:xfrm>
              <a:custGeom>
                <a:avLst/>
                <a:gdLst>
                  <a:gd name="connsiteX0" fmla="*/ 0 w 428625"/>
                  <a:gd name="connsiteY0" fmla="*/ 0 h 1505720"/>
                  <a:gd name="connsiteX1" fmla="*/ 15293 w 428625"/>
                  <a:gd name="connsiteY1" fmla="*/ 420 h 1505720"/>
                  <a:gd name="connsiteX2" fmla="*/ 419773 w 428625"/>
                  <a:gd name="connsiteY2" fmla="*/ 178183 h 1505720"/>
                  <a:gd name="connsiteX3" fmla="*/ 428625 w 428625"/>
                  <a:gd name="connsiteY3" fmla="*/ 178426 h 1505720"/>
                  <a:gd name="connsiteX4" fmla="*/ 428625 w 428625"/>
                  <a:gd name="connsiteY4" fmla="*/ 1505720 h 1505720"/>
                  <a:gd name="connsiteX5" fmla="*/ 419773 w 428625"/>
                  <a:gd name="connsiteY5" fmla="*/ 1505477 h 1505720"/>
                  <a:gd name="connsiteX6" fmla="*/ 15293 w 428625"/>
                  <a:gd name="connsiteY6" fmla="*/ 1327714 h 1505720"/>
                  <a:gd name="connsiteX7" fmla="*/ 0 w 428625"/>
                  <a:gd name="connsiteY7" fmla="*/ 1327294 h 1505720"/>
                  <a:gd name="connsiteX8" fmla="*/ 0 w 428625"/>
                  <a:gd name="connsiteY8" fmla="*/ 0 h 150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8625" h="1505720">
                    <a:moveTo>
                      <a:pt x="0" y="0"/>
                    </a:moveTo>
                    <a:lnTo>
                      <a:pt x="15293" y="420"/>
                    </a:lnTo>
                    <a:cubicBezTo>
                      <a:pt x="150120" y="20172"/>
                      <a:pt x="284946" y="158432"/>
                      <a:pt x="419773" y="178183"/>
                    </a:cubicBezTo>
                    <a:lnTo>
                      <a:pt x="428625" y="178426"/>
                    </a:lnTo>
                    <a:lnTo>
                      <a:pt x="428625" y="1505720"/>
                    </a:lnTo>
                    <a:lnTo>
                      <a:pt x="419773" y="1505477"/>
                    </a:lnTo>
                    <a:cubicBezTo>
                      <a:pt x="284946" y="1485726"/>
                      <a:pt x="150120" y="1347466"/>
                      <a:pt x="15293" y="1327714"/>
                    </a:cubicBezTo>
                    <a:lnTo>
                      <a:pt x="0" y="132729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54E7107-4C2A-4590-877C-CE36D1AF3139}"/>
                  </a:ext>
                </a:extLst>
              </p:cNvPr>
              <p:cNvSpPr/>
              <p:nvPr/>
            </p:nvSpPr>
            <p:spPr>
              <a:xfrm rot="900000">
                <a:off x="7852368" y="4131912"/>
                <a:ext cx="339724" cy="1507833"/>
              </a:xfrm>
              <a:custGeom>
                <a:avLst/>
                <a:gdLst>
                  <a:gd name="connsiteX0" fmla="*/ 304457 w 339724"/>
                  <a:gd name="connsiteY0" fmla="*/ 0 h 1507833"/>
                  <a:gd name="connsiteX1" fmla="*/ 339724 w 339724"/>
                  <a:gd name="connsiteY1" fmla="*/ 968 h 1507833"/>
                  <a:gd name="connsiteX2" fmla="*/ 339724 w 339724"/>
                  <a:gd name="connsiteY2" fmla="*/ 1328262 h 1507833"/>
                  <a:gd name="connsiteX3" fmla="*/ 304457 w 339724"/>
                  <a:gd name="connsiteY3" fmla="*/ 1327293 h 1507833"/>
                  <a:gd name="connsiteX4" fmla="*/ 152777 w 339724"/>
                  <a:gd name="connsiteY4" fmla="*/ 1417563 h 1507833"/>
                  <a:gd name="connsiteX5" fmla="*/ 1097 w 339724"/>
                  <a:gd name="connsiteY5" fmla="*/ 1507833 h 1507833"/>
                  <a:gd name="connsiteX6" fmla="*/ 0 w 339724"/>
                  <a:gd name="connsiteY6" fmla="*/ 1507803 h 1507833"/>
                  <a:gd name="connsiteX7" fmla="*/ 0 w 339724"/>
                  <a:gd name="connsiteY7" fmla="*/ 180510 h 1507833"/>
                  <a:gd name="connsiteX8" fmla="*/ 1097 w 339724"/>
                  <a:gd name="connsiteY8" fmla="*/ 180540 h 1507833"/>
                  <a:gd name="connsiteX9" fmla="*/ 152777 w 339724"/>
                  <a:gd name="connsiteY9" fmla="*/ 90270 h 1507833"/>
                  <a:gd name="connsiteX10" fmla="*/ 304457 w 339724"/>
                  <a:gd name="connsiteY10" fmla="*/ 0 h 1507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9724" h="1507833">
                    <a:moveTo>
                      <a:pt x="304457" y="0"/>
                    </a:moveTo>
                    <a:lnTo>
                      <a:pt x="339724" y="968"/>
                    </a:lnTo>
                    <a:lnTo>
                      <a:pt x="339724" y="1328262"/>
                    </a:lnTo>
                    <a:lnTo>
                      <a:pt x="304457" y="1327293"/>
                    </a:lnTo>
                    <a:cubicBezTo>
                      <a:pt x="253897" y="1332385"/>
                      <a:pt x="203337" y="1358309"/>
                      <a:pt x="152777" y="1417563"/>
                    </a:cubicBezTo>
                    <a:cubicBezTo>
                      <a:pt x="102217" y="1476818"/>
                      <a:pt x="51657" y="1502741"/>
                      <a:pt x="1097" y="1507833"/>
                    </a:cubicBezTo>
                    <a:lnTo>
                      <a:pt x="0" y="1507803"/>
                    </a:lnTo>
                    <a:lnTo>
                      <a:pt x="0" y="180510"/>
                    </a:lnTo>
                    <a:lnTo>
                      <a:pt x="1097" y="180540"/>
                    </a:lnTo>
                    <a:cubicBezTo>
                      <a:pt x="51657" y="175448"/>
                      <a:pt x="102217" y="149524"/>
                      <a:pt x="152777" y="90270"/>
                    </a:cubicBezTo>
                    <a:cubicBezTo>
                      <a:pt x="203337" y="31016"/>
                      <a:pt x="253897" y="5092"/>
                      <a:pt x="30445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4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486251F-781C-474A-A027-D405696DB8D3}"/>
                  </a:ext>
                </a:extLst>
              </p:cNvPr>
              <p:cNvSpPr/>
              <p:nvPr/>
            </p:nvSpPr>
            <p:spPr>
              <a:xfrm rot="900000">
                <a:off x="8585347" y="4400570"/>
                <a:ext cx="193388" cy="1417563"/>
              </a:xfrm>
              <a:custGeom>
                <a:avLst/>
                <a:gdLst>
                  <a:gd name="connsiteX0" fmla="*/ 193388 w 193388"/>
                  <a:gd name="connsiteY0" fmla="*/ 0 h 1417563"/>
                  <a:gd name="connsiteX1" fmla="*/ 193388 w 193388"/>
                  <a:gd name="connsiteY1" fmla="*/ 1327293 h 1417563"/>
                  <a:gd name="connsiteX2" fmla="*/ 41708 w 193388"/>
                  <a:gd name="connsiteY2" fmla="*/ 1417563 h 1417563"/>
                  <a:gd name="connsiteX3" fmla="*/ 0 w 193388"/>
                  <a:gd name="connsiteY3" fmla="*/ 1416418 h 1417563"/>
                  <a:gd name="connsiteX4" fmla="*/ 0 w 193388"/>
                  <a:gd name="connsiteY4" fmla="*/ 89124 h 1417563"/>
                  <a:gd name="connsiteX5" fmla="*/ 41708 w 193388"/>
                  <a:gd name="connsiteY5" fmla="*/ 90270 h 1417563"/>
                  <a:gd name="connsiteX6" fmla="*/ 193388 w 193388"/>
                  <a:gd name="connsiteY6" fmla="*/ 0 h 1417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88" h="1417563">
                    <a:moveTo>
                      <a:pt x="193388" y="0"/>
                    </a:moveTo>
                    <a:lnTo>
                      <a:pt x="193388" y="1327293"/>
                    </a:lnTo>
                    <a:cubicBezTo>
                      <a:pt x="142828" y="1386548"/>
                      <a:pt x="92268" y="1412471"/>
                      <a:pt x="41708" y="1417563"/>
                    </a:cubicBezTo>
                    <a:lnTo>
                      <a:pt x="0" y="1416418"/>
                    </a:lnTo>
                    <a:lnTo>
                      <a:pt x="0" y="89124"/>
                    </a:lnTo>
                    <a:lnTo>
                      <a:pt x="41708" y="90270"/>
                    </a:lnTo>
                    <a:cubicBezTo>
                      <a:pt x="92268" y="85178"/>
                      <a:pt x="142828" y="59254"/>
                      <a:pt x="193388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4000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0A7838F8-1278-4A18-8050-DF6506B00CFD}"/>
                  </a:ext>
                </a:extLst>
              </p:cNvPr>
              <p:cNvSpPr/>
              <p:nvPr/>
            </p:nvSpPr>
            <p:spPr>
              <a:xfrm rot="900000">
                <a:off x="7044762" y="3927660"/>
                <a:ext cx="45719" cy="24638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1B796355-BD75-4031-BB8C-1C016EA3B089}"/>
                  </a:ext>
                </a:extLst>
              </p:cNvPr>
              <p:cNvSpPr/>
              <p:nvPr/>
            </p:nvSpPr>
            <p:spPr>
              <a:xfrm rot="900000">
                <a:off x="6762898" y="606863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D8643943-4B95-4445-B158-5DBD41BBC5A4}"/>
                  </a:ext>
                </a:extLst>
              </p:cNvPr>
              <p:cNvSpPr/>
              <p:nvPr/>
            </p:nvSpPr>
            <p:spPr>
              <a:xfrm rot="900000">
                <a:off x="6905457" y="553659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F18963D6-0483-490D-990D-3874C44E968B}"/>
                  </a:ext>
                </a:extLst>
              </p:cNvPr>
              <p:cNvSpPr/>
              <p:nvPr/>
            </p:nvSpPr>
            <p:spPr>
              <a:xfrm rot="900000">
                <a:off x="7048017" y="5004552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B0A75106-3B89-4794-ACEC-97B342FF65F4}"/>
                  </a:ext>
                </a:extLst>
              </p:cNvPr>
              <p:cNvSpPr/>
              <p:nvPr/>
            </p:nvSpPr>
            <p:spPr>
              <a:xfrm rot="900000">
                <a:off x="7190577" y="447251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FEA24B1B-3598-42B0-BAAA-CE48720D6545}"/>
                  </a:ext>
                </a:extLst>
              </p:cNvPr>
              <p:cNvSpPr/>
              <p:nvPr/>
            </p:nvSpPr>
            <p:spPr>
              <a:xfrm rot="900000">
                <a:off x="7333136" y="3940473"/>
                <a:ext cx="45719" cy="285750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7954ED8-8A22-43E6-8A13-33AD6109AD85}"/>
                  </a:ext>
                </a:extLst>
              </p:cNvPr>
              <p:cNvSpPr/>
              <p:nvPr/>
            </p:nvSpPr>
            <p:spPr>
              <a:xfrm rot="900000">
                <a:off x="7233281" y="3940411"/>
                <a:ext cx="160403" cy="1417563"/>
              </a:xfrm>
              <a:custGeom>
                <a:avLst/>
                <a:gdLst>
                  <a:gd name="connsiteX0" fmla="*/ 151680 w 160403"/>
                  <a:gd name="connsiteY0" fmla="*/ 0 h 1417563"/>
                  <a:gd name="connsiteX1" fmla="*/ 160403 w 160403"/>
                  <a:gd name="connsiteY1" fmla="*/ 240 h 1417563"/>
                  <a:gd name="connsiteX2" fmla="*/ 160403 w 160403"/>
                  <a:gd name="connsiteY2" fmla="*/ 1327533 h 1417563"/>
                  <a:gd name="connsiteX3" fmla="*/ 151680 w 160403"/>
                  <a:gd name="connsiteY3" fmla="*/ 1327293 h 1417563"/>
                  <a:gd name="connsiteX4" fmla="*/ 0 w 160403"/>
                  <a:gd name="connsiteY4" fmla="*/ 1417563 h 1417563"/>
                  <a:gd name="connsiteX5" fmla="*/ 0 w 160403"/>
                  <a:gd name="connsiteY5" fmla="*/ 90270 h 1417563"/>
                  <a:gd name="connsiteX6" fmla="*/ 151680 w 160403"/>
                  <a:gd name="connsiteY6" fmla="*/ 0 h 1417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403" h="1417563">
                    <a:moveTo>
                      <a:pt x="151680" y="0"/>
                    </a:moveTo>
                    <a:lnTo>
                      <a:pt x="160403" y="240"/>
                    </a:lnTo>
                    <a:lnTo>
                      <a:pt x="160403" y="1327533"/>
                    </a:lnTo>
                    <a:lnTo>
                      <a:pt x="151680" y="1327293"/>
                    </a:lnTo>
                    <a:cubicBezTo>
                      <a:pt x="101120" y="1332385"/>
                      <a:pt x="50560" y="1358309"/>
                      <a:pt x="0" y="1417563"/>
                    </a:cubicBezTo>
                    <a:lnTo>
                      <a:pt x="0" y="90270"/>
                    </a:lnTo>
                    <a:cubicBezTo>
                      <a:pt x="50560" y="31016"/>
                      <a:pt x="101120" y="5092"/>
                      <a:pt x="15168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98034FF8-98E0-45DE-93C5-B51BE33B3E58}"/>
                  </a:ext>
                </a:extLst>
              </p:cNvPr>
              <p:cNvSpPr/>
              <p:nvPr/>
            </p:nvSpPr>
            <p:spPr>
              <a:xfrm rot="900000">
                <a:off x="7041383" y="3927660"/>
                <a:ext cx="45719" cy="2463830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>
                      <a:alpha val="40000"/>
                    </a:schemeClr>
                  </a:gs>
                  <a:gs pos="100000">
                    <a:schemeClr val="tx1">
                      <a:alpha val="20000"/>
                    </a:schemeClr>
                  </a:gs>
                  <a:gs pos="20000">
                    <a:schemeClr val="tx1">
                      <a:alpha val="30000"/>
                    </a:schemeClr>
                  </a:gs>
                </a:gsLst>
                <a:lin ang="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0BB89719-A9B0-4848-8036-C75DC91DEBE8}"/>
                  </a:ext>
                </a:extLst>
              </p:cNvPr>
              <p:cNvSpPr/>
              <p:nvPr/>
            </p:nvSpPr>
            <p:spPr>
              <a:xfrm rot="900000">
                <a:off x="7296650" y="3744841"/>
                <a:ext cx="227158" cy="227156"/>
              </a:xfrm>
              <a:prstGeom prst="ellipse">
                <a:avLst/>
              </a:prstGeom>
              <a:gradFill flip="none" rotWithShape="1">
                <a:gsLst>
                  <a:gs pos="40000">
                    <a:schemeClr val="accent4">
                      <a:lumMod val="50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0852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pptxb33_日本国旗のイラスト</dc:title>
  <dc:subject>pptxb33_日本国旗のイラスト</dc:subject>
  <dc:creator>でじけろお</dc:creator>
  <cp:revision>1</cp:revision>
  <dcterms:created xsi:type="dcterms:W3CDTF">2018-05-20T00:31:01Z</dcterms:created>
  <dcterms:modified xsi:type="dcterms:W3CDTF">2019-09-01T14:13:30Z</dcterms:modified>
  <cp:version>1</cp:version>
</cp:coreProperties>
</file>